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3" r:id="rId1"/>
    <p:sldMasterId id="2147483687" r:id="rId2"/>
    <p:sldMasterId id="2147483765" r:id="rId3"/>
  </p:sldMasterIdLst>
  <p:notesMasterIdLst>
    <p:notesMasterId r:id="rId8"/>
  </p:notesMasterIdLst>
  <p:handoutMasterIdLst>
    <p:handoutMasterId r:id="rId9"/>
  </p:handoutMasterIdLst>
  <p:sldIdLst>
    <p:sldId id="1735" r:id="rId4"/>
    <p:sldId id="1558" r:id="rId5"/>
    <p:sldId id="1737" r:id="rId6"/>
    <p:sldId id="1736" r:id="rId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 Namee, John B (9000)" initials="MNJB(" lastIdx="1" clrIdx="0"/>
  <p:cmAuthor id="1" name="George Tahu" initials="GJT" lastIdx="0" clrIdx="1"/>
  <p:cmAuthor id="2" name="TJ Feeley" initials="tjf" lastIdx="2" clrIdx="2"/>
  <p:cmAuthor id="3" name="Soren Madsen" initials="SNM" lastIdx="2" clrIdx="3"/>
  <p:cmAuthor id="4" name="Amruta Mehta" initials="" lastIdx="6" clrIdx="4"/>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CADD"/>
    <a:srgbClr val="4196AC"/>
    <a:srgbClr val="799345"/>
    <a:srgbClr val="4672A8"/>
    <a:srgbClr val="9C413E"/>
    <a:srgbClr val="6B5387"/>
    <a:srgbClr val="CB7C39"/>
    <a:srgbClr val="D1B284"/>
    <a:srgbClr val="D0C49B"/>
    <a:srgbClr val="38909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20" autoAdjust="0"/>
    <p:restoredTop sz="96932" autoAdjust="0"/>
  </p:normalViewPr>
  <p:slideViewPr>
    <p:cSldViewPr snapToGrid="0" snapToObjects="1">
      <p:cViewPr varScale="1">
        <p:scale>
          <a:sx n="146" d="100"/>
          <a:sy n="146" d="100"/>
        </p:scale>
        <p:origin x="464"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1712"/>
    </p:cViewPr>
  </p:sorterViewPr>
  <p:notesViewPr>
    <p:cSldViewPr snapToGrid="0" snapToObjects="1">
      <p:cViewPr varScale="1">
        <p:scale>
          <a:sx n="76" d="100"/>
          <a:sy n="76" d="100"/>
        </p:scale>
        <p:origin x="-2918" y="-77"/>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0940" y="8829967"/>
            <a:ext cx="3037840" cy="464820"/>
          </a:xfrm>
          <a:prstGeom prst="rect">
            <a:avLst/>
          </a:prstGeom>
        </p:spPr>
        <p:txBody>
          <a:bodyPr vert="horz" lIns="92446" tIns="46223" rIns="92446" bIns="46223" rtlCol="0" anchor="b"/>
          <a:lstStyle>
            <a:lvl1pPr algn="r">
              <a:defRPr sz="1200"/>
            </a:lvl1pPr>
          </a:lstStyle>
          <a:p>
            <a:fld id="{0AE890CA-770E-9E4F-AFA7-BDCBB049E630}" type="slidenum">
              <a:rPr lang="en-US" smtClean="0"/>
              <a:t>‹#›</a:t>
            </a:fld>
            <a:endParaRPr lang="en-US" dirty="0"/>
          </a:p>
        </p:txBody>
      </p:sp>
    </p:spTree>
    <p:extLst>
      <p:ext uri="{BB962C8B-B14F-4D97-AF65-F5344CB8AC3E}">
        <p14:creationId xmlns:p14="http://schemas.microsoft.com/office/powerpoint/2010/main" val="253044264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2446" tIns="46223" rIns="92446" bIns="46223" rtlCol="0" anchor="b"/>
          <a:lstStyle>
            <a:lvl1pPr algn="r">
              <a:defRPr sz="1200"/>
            </a:lvl1pPr>
          </a:lstStyle>
          <a:p>
            <a:fld id="{533A6D59-D8EE-4E40-8E2B-A449B57CE7AB}" type="slidenum">
              <a:rPr lang="en-US" smtClean="0"/>
              <a:t>‹#›</a:t>
            </a:fld>
            <a:endParaRPr lang="en-US" dirty="0"/>
          </a:p>
        </p:txBody>
      </p:sp>
      <p:sp>
        <p:nvSpPr>
          <p:cNvPr id="9" name="Notes Placeholder 8"/>
          <p:cNvSpPr>
            <a:spLocks noGrp="1"/>
          </p:cNvSpPr>
          <p:nvPr>
            <p:ph type="body" sz="quarter" idx="3"/>
          </p:nvPr>
        </p:nvSpPr>
        <p:spPr>
          <a:xfrm>
            <a:off x="701848" y="4416428"/>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3724268"/>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90000"/>
              </a:lnSpc>
              <a:spcBef>
                <a:spcPts val="0"/>
              </a:spcBef>
              <a:buClr>
                <a:schemeClr val="dk1"/>
              </a:buClr>
              <a:buSzPct val="25000"/>
            </a:pPr>
            <a:r>
              <a:rPr lang="en-US" sz="1200" dirty="0">
                <a:solidFill>
                  <a:schemeClr val="dk1"/>
                </a:solidFill>
              </a:rPr>
              <a:t>To understand the possibilities for life on Mars, we seek to fulfill four ambitious Objectives</a:t>
            </a:r>
          </a:p>
          <a:p>
            <a:pPr algn="l">
              <a:lnSpc>
                <a:spcPct val="90000"/>
              </a:lnSpc>
              <a:spcBef>
                <a:spcPts val="0"/>
              </a:spcBef>
              <a:buClr>
                <a:schemeClr val="dk1"/>
              </a:buClr>
              <a:buSzPct val="25000"/>
            </a:pPr>
            <a:endParaRPr lang="en-US" sz="1200" dirty="0">
              <a:solidFill>
                <a:schemeClr val="dk1"/>
              </a:solidFill>
            </a:endParaRPr>
          </a:p>
          <a:p>
            <a:pPr marL="171450" marR="0" lvl="0" indent="-171450" algn="l" rtl="0">
              <a:lnSpc>
                <a:spcPct val="100000"/>
              </a:lnSpc>
              <a:spcBef>
                <a:spcPts val="0"/>
              </a:spcBef>
              <a:spcAft>
                <a:spcPts val="0"/>
              </a:spcAft>
              <a:buClr>
                <a:schemeClr val="dk1"/>
              </a:buClr>
              <a:buSzPct val="100000"/>
              <a:buFont typeface="Arial"/>
              <a:buChar char="•"/>
            </a:pPr>
            <a:r>
              <a:rPr lang="en-US" sz="1200" dirty="0">
                <a:solidFill>
                  <a:schemeClr val="dk1"/>
                </a:solidFill>
              </a:rPr>
              <a:t>GEOLOGY:  </a:t>
            </a:r>
            <a:r>
              <a:rPr lang="en-US" sz="1200" b="0" i="0" u="none" strike="noStrike" cap="none" dirty="0">
                <a:solidFill>
                  <a:schemeClr val="dk1"/>
                </a:solidFill>
                <a:latin typeface="+mn-lt"/>
                <a:ea typeface="Calibri"/>
                <a:cs typeface="Calibri"/>
                <a:sym typeface="Calibri"/>
              </a:rPr>
              <a:t>Objective A is to “Carry out an integrated set of context, contact, and spatially-coordinated measurements to characterize the geology of the landing site”</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The landing site – no matter which one is picked – is studied in great detail from orbit, which is how we know it’s a great place to study. The rover will take the next step and study it in various scales: the immediate neighborhood, the terrain, its various rock formations, and down to the microscopic level</a:t>
            </a:r>
          </a:p>
          <a:p>
            <a:pPr marL="628650" marR="0" lvl="1" indent="-171450" algn="l" rtl="0">
              <a:lnSpc>
                <a:spcPct val="100000"/>
              </a:lnSpc>
              <a:spcBef>
                <a:spcPts val="0"/>
              </a:spcBef>
              <a:spcAft>
                <a:spcPts val="0"/>
              </a:spcAft>
              <a:buClr>
                <a:schemeClr val="dk1"/>
              </a:buClr>
              <a:buSzPct val="100000"/>
              <a:buFont typeface="Arial"/>
              <a:buChar char="•"/>
            </a:pPr>
            <a:r>
              <a:rPr lang="en-US" sz="2400" i="0" u="none" strike="noStrike" cap="none" dirty="0">
                <a:solidFill>
                  <a:schemeClr val="dk1"/>
                </a:solidFill>
              </a:rPr>
              <a:t>Study rocks and soil at various scales down to the microscopic level  </a:t>
            </a:r>
          </a:p>
          <a:p>
            <a:pPr marL="628650" marR="0" lvl="1" indent="-171450" algn="l" rtl="0">
              <a:lnSpc>
                <a:spcPct val="100000"/>
              </a:lnSpc>
              <a:spcBef>
                <a:spcPts val="0"/>
              </a:spcBef>
              <a:spcAft>
                <a:spcPts val="0"/>
              </a:spcAft>
              <a:buClr>
                <a:schemeClr val="dk1"/>
              </a:buClr>
              <a:buSzPct val="100000"/>
              <a:buFont typeface="Arial"/>
              <a:buChar char="•"/>
            </a:pPr>
            <a:r>
              <a:rPr lang="en-US" sz="2400" dirty="0"/>
              <a:t>U</a:t>
            </a:r>
            <a:r>
              <a:rPr lang="en-US" sz="2400" i="0" u="none" strike="noStrike" cap="none" dirty="0">
                <a:solidFill>
                  <a:schemeClr val="dk1"/>
                </a:solidFill>
              </a:rPr>
              <a:t>nderstand how and why they formed </a:t>
            </a:r>
          </a:p>
          <a:p>
            <a:pPr marL="628650" marR="0" lvl="1" indent="-171450" algn="l" rtl="0">
              <a:lnSpc>
                <a:spcPct val="100000"/>
              </a:lnSpc>
              <a:spcBef>
                <a:spcPts val="0"/>
              </a:spcBef>
              <a:spcAft>
                <a:spcPts val="0"/>
              </a:spcAft>
              <a:buClr>
                <a:schemeClr val="dk1"/>
              </a:buClr>
              <a:buSzPct val="100000"/>
              <a:buFont typeface="Arial"/>
              <a:buChar char="•"/>
            </a:pPr>
            <a:r>
              <a:rPr lang="en-US" sz="2400" dirty="0"/>
              <a:t>R</a:t>
            </a:r>
            <a:r>
              <a:rPr lang="en-US" sz="2400" i="0" u="none" strike="noStrike" cap="none" dirty="0">
                <a:solidFill>
                  <a:schemeClr val="dk1"/>
                </a:solidFill>
              </a:rPr>
              <a:t>eveal </a:t>
            </a:r>
            <a:r>
              <a:rPr lang="en-US" sz="2400" dirty="0"/>
              <a:t>the landing site’s</a:t>
            </a:r>
            <a:r>
              <a:rPr lang="en-US" sz="2400" i="0" u="none" strike="noStrike" cap="none" dirty="0">
                <a:solidFill>
                  <a:schemeClr val="dk1"/>
                </a:solidFill>
              </a:rPr>
              <a:t> history and origins</a:t>
            </a:r>
          </a:p>
          <a:p>
            <a:pPr marL="628650" marR="0" lvl="1" indent="-171450" algn="l" rtl="0">
              <a:lnSpc>
                <a:spcPct val="100000"/>
              </a:lnSpc>
              <a:spcBef>
                <a:spcPts val="0"/>
              </a:spcBef>
              <a:spcAft>
                <a:spcPts val="0"/>
              </a:spcAft>
              <a:buClr>
                <a:schemeClr val="dk1"/>
              </a:buClr>
              <a:buSzPct val="100000"/>
              <a:buFont typeface="Arial"/>
              <a:buChar char="•"/>
            </a:pPr>
            <a:endParaRPr lang="en-US" sz="1200" b="0" i="0" u="none" strike="noStrike" cap="none" dirty="0">
              <a:solidFill>
                <a:schemeClr val="dk1"/>
              </a:solidFill>
              <a:latin typeface="+mn-lt"/>
              <a:ea typeface="Calibri"/>
              <a:cs typeface="Calibri"/>
              <a:sym typeface="Calibri"/>
            </a:endParaRPr>
          </a:p>
          <a:p>
            <a:pPr marL="171450" marR="0" lvl="0" indent="-171450" algn="l" rtl="0">
              <a:lnSpc>
                <a:spcPct val="100000"/>
              </a:lnSpc>
              <a:spcBef>
                <a:spcPts val="0"/>
              </a:spcBef>
              <a:spcAft>
                <a:spcPts val="0"/>
              </a:spcAft>
              <a:buClr>
                <a:schemeClr val="dk1"/>
              </a:buClr>
              <a:buSzPct val="100000"/>
              <a:buFont typeface="Arial"/>
              <a:buChar char="•"/>
            </a:pPr>
            <a:endParaRPr lang="en-US" sz="1200" b="0" i="0" u="none" strike="noStrike" cap="none" dirty="0">
              <a:solidFill>
                <a:schemeClr val="dk1"/>
              </a:solidFill>
              <a:latin typeface="+mn-lt"/>
              <a:ea typeface="Calibri"/>
              <a:cs typeface="Calibri"/>
              <a:sym typeface="Calibri"/>
            </a:endParaRPr>
          </a:p>
          <a:p>
            <a:pPr marL="171450" marR="0" lvl="0" indent="-171450" algn="l" defTabSz="457200" rtl="0" eaLnBrk="1" fontAlgn="auto" latinLnBrk="0" hangingPunct="1">
              <a:lnSpc>
                <a:spcPct val="100000"/>
              </a:lnSpc>
              <a:spcBef>
                <a:spcPts val="0"/>
              </a:spcBef>
              <a:spcAft>
                <a:spcPts val="0"/>
              </a:spcAft>
              <a:buClr>
                <a:schemeClr val="dk1"/>
              </a:buClr>
              <a:buSzPct val="100000"/>
              <a:buFont typeface="Arial"/>
              <a:buChar char="•"/>
              <a:tabLst/>
              <a:defRPr/>
            </a:pPr>
            <a:r>
              <a:rPr lang="en-US" sz="1200" b="0" i="0" u="none" strike="noStrike" cap="none" dirty="0">
                <a:solidFill>
                  <a:schemeClr val="dk1"/>
                </a:solidFill>
                <a:latin typeface="+mn-lt"/>
                <a:ea typeface="Calibri"/>
                <a:cs typeface="Calibri"/>
                <a:sym typeface="Calibri"/>
              </a:rPr>
              <a:t>ASTROBIOLOGY:  Objective B pertains to in situ Astrobiology: Find and characterize ancient habitable environments, identify rocks with the highest chance of preserving signs of ancient Martian life if it were present, and within those environments, seek the signs of life</a:t>
            </a:r>
          </a:p>
          <a:p>
            <a:pPr marL="628650" marR="0" lvl="1" indent="-171450" algn="l" defTabSz="457200" rtl="0" eaLnBrk="1" fontAlgn="auto" latinLnBrk="0" hangingPunct="1">
              <a:lnSpc>
                <a:spcPct val="100000"/>
              </a:lnSpc>
              <a:spcBef>
                <a:spcPts val="0"/>
              </a:spcBef>
              <a:spcAft>
                <a:spcPts val="0"/>
              </a:spcAft>
              <a:buClr>
                <a:schemeClr val="dk1"/>
              </a:buClr>
              <a:buSzPct val="100000"/>
              <a:buFont typeface="Arial"/>
              <a:buChar char="•"/>
              <a:tabLst/>
              <a:defRPr/>
            </a:pPr>
            <a:r>
              <a:rPr lang="en-US" sz="1200" dirty="0"/>
              <a:t>F</a:t>
            </a:r>
            <a:r>
              <a:rPr lang="en-US" sz="1200" i="0" u="none" strike="noStrike" cap="none" dirty="0">
                <a:solidFill>
                  <a:schemeClr val="dk1"/>
                </a:solidFill>
              </a:rPr>
              <a:t>ind an area that would have been been most likely to harbor life. </a:t>
            </a:r>
          </a:p>
          <a:p>
            <a:pPr marL="628650" marR="0" lvl="1" indent="-171450" algn="l" defTabSz="457200" rtl="0" eaLnBrk="1" fontAlgn="auto" latinLnBrk="0" hangingPunct="1">
              <a:lnSpc>
                <a:spcPct val="100000"/>
              </a:lnSpc>
              <a:spcBef>
                <a:spcPts val="0"/>
              </a:spcBef>
              <a:spcAft>
                <a:spcPts val="0"/>
              </a:spcAft>
              <a:buClr>
                <a:schemeClr val="dk1"/>
              </a:buClr>
              <a:buSzPct val="100000"/>
              <a:buFont typeface="Arial"/>
              <a:buChar char="•"/>
              <a:tabLst/>
              <a:defRPr/>
            </a:pPr>
            <a:r>
              <a:rPr lang="en-US" sz="1200" i="0" u="none" strike="noStrike" cap="none" dirty="0">
                <a:solidFill>
                  <a:schemeClr val="dk1"/>
                </a:solidFill>
              </a:rPr>
              <a:t>Study the rocks and soil there to look for the telltal</a:t>
            </a:r>
            <a:r>
              <a:rPr lang="en-US" sz="1200" dirty="0"/>
              <a:t>e “</a:t>
            </a:r>
            <a:r>
              <a:rPr lang="en-US" sz="1200" i="0" u="none" strike="noStrike" cap="none" dirty="0">
                <a:solidFill>
                  <a:schemeClr val="dk1"/>
                </a:solidFill>
              </a:rPr>
              <a:t>fingerprints</a:t>
            </a:r>
            <a:r>
              <a:rPr lang="en-US" sz="1200" dirty="0"/>
              <a:t>”</a:t>
            </a:r>
            <a:r>
              <a:rPr lang="en-US" sz="1200" i="0" u="none" strike="noStrike" cap="none" dirty="0">
                <a:solidFill>
                  <a:schemeClr val="dk1"/>
                </a:solidFill>
              </a:rPr>
              <a:t> of ancient life</a:t>
            </a:r>
          </a:p>
          <a:p>
            <a:pPr marL="171450" marR="0" lvl="0" indent="-171450" algn="l" defTabSz="457200" rtl="0" eaLnBrk="1" fontAlgn="auto" latinLnBrk="0" hangingPunct="1">
              <a:lnSpc>
                <a:spcPct val="100000"/>
              </a:lnSpc>
              <a:spcBef>
                <a:spcPts val="0"/>
              </a:spcBef>
              <a:spcAft>
                <a:spcPts val="0"/>
              </a:spcAft>
              <a:buClr>
                <a:schemeClr val="dk1"/>
              </a:buClr>
              <a:buSzPct val="100000"/>
              <a:buFont typeface="Arial"/>
              <a:buChar char="•"/>
              <a:tabLst/>
              <a:defRPr/>
            </a:pPr>
            <a:endParaRPr lang="en-US" sz="1200" b="0" i="0" u="none" strike="noStrike" cap="none" dirty="0">
              <a:solidFill>
                <a:schemeClr val="dk1"/>
              </a:solidFill>
              <a:latin typeface="+mn-lt"/>
              <a:ea typeface="Calibri"/>
              <a:cs typeface="Calibri"/>
              <a:sym typeface="Calibri"/>
            </a:endParaRPr>
          </a:p>
          <a:p>
            <a:pPr marL="171450" marR="0" lvl="0" indent="-171450" algn="l" defTabSz="457200" rtl="0" eaLnBrk="1" fontAlgn="auto" latinLnBrk="0" hangingPunct="1">
              <a:lnSpc>
                <a:spcPct val="100000"/>
              </a:lnSpc>
              <a:spcBef>
                <a:spcPts val="0"/>
              </a:spcBef>
              <a:spcAft>
                <a:spcPts val="0"/>
              </a:spcAft>
              <a:buClr>
                <a:schemeClr val="dk1"/>
              </a:buClr>
              <a:buSzPct val="100000"/>
              <a:buFont typeface="Arial"/>
              <a:buChar char="•"/>
              <a:tabLst/>
              <a:defRPr/>
            </a:pPr>
            <a:r>
              <a:rPr lang="en-US" sz="1200" b="0" i="0" u="none" strike="noStrike" cap="none" dirty="0">
                <a:solidFill>
                  <a:schemeClr val="dk1"/>
                </a:solidFill>
                <a:latin typeface="+mn-lt"/>
                <a:ea typeface="Calibri"/>
                <a:cs typeface="Calibri"/>
                <a:sym typeface="Calibri"/>
              </a:rPr>
              <a:t>SAMPLE RETURN: Place rigorously documented and selected samples in a returnable sample cache for possible future return to Earth</a:t>
            </a:r>
          </a:p>
          <a:p>
            <a:pPr marL="628650" marR="0" lvl="1" indent="-171450" algn="l" defTabSz="457200" rtl="0" eaLnBrk="1" fontAlgn="auto" latinLnBrk="0" hangingPunct="1">
              <a:lnSpc>
                <a:spcPct val="100000"/>
              </a:lnSpc>
              <a:spcBef>
                <a:spcPts val="0"/>
              </a:spcBef>
              <a:spcAft>
                <a:spcPts val="0"/>
              </a:spcAft>
              <a:buClr>
                <a:schemeClr val="dk1"/>
              </a:buClr>
              <a:buSzPct val="100000"/>
              <a:buFont typeface="Arial"/>
              <a:buChar char="•"/>
              <a:tabLst/>
              <a:defRPr/>
            </a:pPr>
            <a:r>
              <a:rPr lang="en-US" sz="1200" i="0" u="none" strike="noStrike" cap="none" dirty="0">
                <a:solidFill>
                  <a:schemeClr val="dk1"/>
                </a:solidFill>
              </a:rPr>
              <a:t>Take samples of Mars rocks and soil</a:t>
            </a:r>
          </a:p>
          <a:p>
            <a:pPr marL="628650" marR="0" lvl="1" indent="-171450" algn="l" defTabSz="457200" rtl="0" eaLnBrk="1" fontAlgn="auto" latinLnBrk="0" hangingPunct="1">
              <a:lnSpc>
                <a:spcPct val="100000"/>
              </a:lnSpc>
              <a:spcBef>
                <a:spcPts val="0"/>
              </a:spcBef>
              <a:spcAft>
                <a:spcPts val="0"/>
              </a:spcAft>
              <a:buClr>
                <a:schemeClr val="dk1"/>
              </a:buClr>
              <a:buSzPct val="100000"/>
              <a:buFont typeface="Arial"/>
              <a:buChar char="•"/>
              <a:tabLst/>
              <a:defRPr/>
            </a:pPr>
            <a:r>
              <a:rPr lang="en-US" sz="1200" dirty="0"/>
              <a:t>S</a:t>
            </a:r>
            <a:r>
              <a:rPr lang="en-US" sz="1200" i="0" u="none" strike="noStrike" cap="none" dirty="0">
                <a:solidFill>
                  <a:schemeClr val="dk1"/>
                </a:solidFill>
              </a:rPr>
              <a:t>tore them on the surface for </a:t>
            </a:r>
            <a:r>
              <a:rPr lang="en-US" sz="1200" dirty="0"/>
              <a:t>potential</a:t>
            </a:r>
            <a:r>
              <a:rPr lang="en-US" sz="1200" i="0" u="none" strike="noStrike" cap="none" dirty="0">
                <a:solidFill>
                  <a:schemeClr val="dk1"/>
                </a:solidFill>
              </a:rPr>
              <a:t> future return to Earth</a:t>
            </a:r>
          </a:p>
          <a:p>
            <a:pPr marL="628650" marR="0" lvl="1" indent="-171450" algn="l" defTabSz="457200" rtl="0" eaLnBrk="1" fontAlgn="auto" latinLnBrk="0" hangingPunct="1">
              <a:lnSpc>
                <a:spcPct val="100000"/>
              </a:lnSpc>
              <a:spcBef>
                <a:spcPts val="0"/>
              </a:spcBef>
              <a:spcAft>
                <a:spcPts val="0"/>
              </a:spcAft>
              <a:buClr>
                <a:schemeClr val="dk1"/>
              </a:buClr>
              <a:buSzPct val="100000"/>
              <a:buFont typeface="Arial"/>
              <a:buChar char="•"/>
              <a:tabLst/>
              <a:defRPr/>
            </a:pPr>
            <a:endParaRPr lang="en-US" sz="1200" i="0" u="none" strike="noStrike" cap="none" dirty="0">
              <a:solidFill>
                <a:schemeClr val="dk1"/>
              </a:solidFill>
            </a:endParaRPr>
          </a:p>
          <a:p>
            <a:pPr marL="171450" marR="0" lvl="0" indent="-171450" algn="l" defTabSz="457200" rtl="0" eaLnBrk="1" fontAlgn="auto" latinLnBrk="0" hangingPunct="1">
              <a:lnSpc>
                <a:spcPct val="100000"/>
              </a:lnSpc>
              <a:spcBef>
                <a:spcPts val="0"/>
              </a:spcBef>
              <a:spcAft>
                <a:spcPts val="0"/>
              </a:spcAft>
              <a:buClr>
                <a:schemeClr val="dk1"/>
              </a:buClr>
              <a:buSzPct val="100000"/>
              <a:buFont typeface="Arial"/>
              <a:buChar char="•"/>
              <a:tabLst/>
              <a:defRPr/>
            </a:pPr>
            <a:r>
              <a:rPr lang="en-US" sz="1200" b="0" i="0" u="none" strike="noStrike" cap="none" dirty="0">
                <a:solidFill>
                  <a:schemeClr val="dk1"/>
                </a:solidFill>
                <a:latin typeface="+mn-lt"/>
                <a:ea typeface="Calibri"/>
                <a:cs typeface="Calibri"/>
                <a:sym typeface="Calibri"/>
              </a:rPr>
              <a:t>PREPARE FOR HUMAN EXPORATION:  Demonstrate technology for future human exploration. Characterize atmospheric dust size and shape to understands its effects on the operation of surface systems and human health. Measure surface weather to validate global atmospheric models.</a:t>
            </a:r>
          </a:p>
          <a:p>
            <a:pPr marL="628650" marR="0" lvl="1" indent="-171450" algn="l" defTabSz="457200" rtl="0" eaLnBrk="1" fontAlgn="auto" latinLnBrk="0" hangingPunct="1">
              <a:lnSpc>
                <a:spcPct val="100000"/>
              </a:lnSpc>
              <a:spcBef>
                <a:spcPts val="0"/>
              </a:spcBef>
              <a:spcAft>
                <a:spcPts val="0"/>
              </a:spcAft>
              <a:buClr>
                <a:schemeClr val="dk1"/>
              </a:buClr>
              <a:buSzPct val="100000"/>
              <a:buFont typeface="Arial"/>
              <a:buChar char="•"/>
              <a:tabLst/>
              <a:defRPr/>
            </a:pPr>
            <a:r>
              <a:rPr lang="en-US" sz="1200" dirty="0"/>
              <a:t>Show</a:t>
            </a:r>
            <a:r>
              <a:rPr lang="en-US" sz="1200" i="0" u="none" strike="noStrike" cap="none" dirty="0">
                <a:solidFill>
                  <a:schemeClr val="dk1"/>
                </a:solidFill>
              </a:rPr>
              <a:t> that we can generate propellant and consumable oxygen from the Martian atmosphere for future exploration missions.</a:t>
            </a:r>
          </a:p>
          <a:p>
            <a:pPr marL="628650" marR="0" lvl="1" indent="-171450" algn="l" defTabSz="457200" rtl="0" eaLnBrk="1" fontAlgn="auto" latinLnBrk="0" hangingPunct="1">
              <a:lnSpc>
                <a:spcPct val="100000"/>
              </a:lnSpc>
              <a:spcBef>
                <a:spcPts val="0"/>
              </a:spcBef>
              <a:spcAft>
                <a:spcPts val="0"/>
              </a:spcAft>
              <a:buClr>
                <a:schemeClr val="dk1"/>
              </a:buClr>
              <a:buSzPct val="100000"/>
              <a:buFont typeface="Arial"/>
              <a:buChar char="•"/>
              <a:tabLst/>
              <a:defRPr/>
            </a:pPr>
            <a:r>
              <a:rPr lang="en-US" sz="1200" i="0" u="none" strike="noStrike" cap="none" dirty="0">
                <a:solidFill>
                  <a:schemeClr val="dk1"/>
                </a:solidFill>
              </a:rPr>
              <a:t>Study Mars weather, dust and its effect on human health</a:t>
            </a:r>
          </a:p>
          <a:p>
            <a:pPr marL="171450" marR="0" lvl="0" indent="-171450" algn="l" defTabSz="457200" rtl="0" eaLnBrk="1" fontAlgn="auto" latinLnBrk="0" hangingPunct="1">
              <a:lnSpc>
                <a:spcPct val="100000"/>
              </a:lnSpc>
              <a:spcBef>
                <a:spcPts val="0"/>
              </a:spcBef>
              <a:spcAft>
                <a:spcPts val="0"/>
              </a:spcAft>
              <a:buClr>
                <a:schemeClr val="dk1"/>
              </a:buClr>
              <a:buSzPct val="100000"/>
              <a:buFont typeface="Arial"/>
              <a:buChar char="•"/>
              <a:tabLst/>
              <a:defRPr/>
            </a:pPr>
            <a:endParaRPr lang="en-US" sz="1200" b="0" i="0" u="none" strike="noStrike" cap="none" dirty="0">
              <a:solidFill>
                <a:schemeClr val="dk1"/>
              </a:solidFill>
              <a:latin typeface="+mn-lt"/>
              <a:ea typeface="Calibri"/>
              <a:cs typeface="Calibri"/>
              <a:sym typeface="Calibri"/>
            </a:endParaRPr>
          </a:p>
          <a:p>
            <a:pPr marL="171450" marR="0" lvl="0" indent="-171450" algn="l" defTabSz="457200" rtl="0" eaLnBrk="1" fontAlgn="auto" latinLnBrk="0" hangingPunct="1">
              <a:lnSpc>
                <a:spcPct val="100000"/>
              </a:lnSpc>
              <a:spcBef>
                <a:spcPts val="0"/>
              </a:spcBef>
              <a:spcAft>
                <a:spcPts val="0"/>
              </a:spcAft>
              <a:buClr>
                <a:schemeClr val="dk1"/>
              </a:buClr>
              <a:buSzPct val="100000"/>
              <a:buFont typeface="Arial"/>
              <a:buChar char="•"/>
              <a:tabLst/>
              <a:defRPr/>
            </a:pPr>
            <a:endParaRPr lang="en-US" sz="1200" i="0" u="none" strike="noStrike" cap="none" dirty="0">
              <a:solidFill>
                <a:schemeClr val="dk1"/>
              </a:solidFill>
            </a:endParaRPr>
          </a:p>
          <a:p>
            <a:pPr marL="171450" marR="0" lvl="0" indent="-171450" algn="l" defTabSz="457200" rtl="0" eaLnBrk="1" fontAlgn="auto" latinLnBrk="0" hangingPunct="1">
              <a:lnSpc>
                <a:spcPct val="100000"/>
              </a:lnSpc>
              <a:spcBef>
                <a:spcPts val="0"/>
              </a:spcBef>
              <a:spcAft>
                <a:spcPts val="0"/>
              </a:spcAft>
              <a:buClr>
                <a:schemeClr val="dk1"/>
              </a:buClr>
              <a:buSzPct val="100000"/>
              <a:buFont typeface="Arial"/>
              <a:buChar char="•"/>
              <a:tabLst/>
              <a:defRPr/>
            </a:pPr>
            <a:endParaRPr lang="en-US" sz="1200" b="0" i="0" u="none" strike="noStrike" cap="none" dirty="0">
              <a:solidFill>
                <a:schemeClr val="dk1"/>
              </a:solidFill>
              <a:latin typeface="+mn-lt"/>
              <a:ea typeface="Calibri"/>
              <a:cs typeface="Calibri"/>
              <a:sym typeface="Calibri"/>
            </a:endParaRPr>
          </a:p>
          <a:p>
            <a:pPr marL="171450" marR="0" lvl="0" indent="-171450" algn="l" rtl="0">
              <a:lnSpc>
                <a:spcPct val="100000"/>
              </a:lnSpc>
              <a:spcBef>
                <a:spcPts val="0"/>
              </a:spcBef>
              <a:spcAft>
                <a:spcPts val="0"/>
              </a:spcAft>
              <a:buClr>
                <a:schemeClr val="dk1"/>
              </a:buClr>
              <a:buSzPct val="100000"/>
              <a:buFont typeface="Arial"/>
              <a:buChar char="•"/>
            </a:pPr>
            <a:endParaRPr lang="en-US" sz="1200" b="0" i="0" u="none" strike="noStrike" cap="none" dirty="0">
              <a:solidFill>
                <a:schemeClr val="dk1"/>
              </a:solidFill>
              <a:latin typeface="+mn-lt"/>
              <a:ea typeface="Calibri"/>
              <a:cs typeface="Calibri"/>
              <a:sym typeface="Calibri"/>
            </a:endParaRPr>
          </a:p>
          <a:p>
            <a:pPr algn="l">
              <a:lnSpc>
                <a:spcPct val="90000"/>
              </a:lnSpc>
              <a:spcBef>
                <a:spcPts val="0"/>
              </a:spcBef>
              <a:buClr>
                <a:schemeClr val="dk1"/>
              </a:buClr>
              <a:buSzPct val="25000"/>
            </a:pPr>
            <a:endParaRPr lang="en-US" dirty="0"/>
          </a:p>
        </p:txBody>
      </p:sp>
    </p:spTree>
    <p:extLst>
      <p:ext uri="{BB962C8B-B14F-4D97-AF65-F5344CB8AC3E}">
        <p14:creationId xmlns:p14="http://schemas.microsoft.com/office/powerpoint/2010/main" val="1111270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617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rtl="0">
              <a:lnSpc>
                <a:spcPct val="90000"/>
              </a:lnSpc>
              <a:spcBef>
                <a:spcPts val="1000"/>
              </a:spcBef>
              <a:buClr>
                <a:schemeClr val="dk1"/>
              </a:buClr>
              <a:buSzPct val="100000"/>
              <a:buFont typeface="Arial"/>
              <a:buChar char="•"/>
            </a:pPr>
            <a:r>
              <a:rPr lang="en-US" dirty="0"/>
              <a:t>SUPERCAM</a:t>
            </a:r>
          </a:p>
          <a:p>
            <a:pPr marL="628650" lvl="1" indent="-171450" rtl="0">
              <a:lnSpc>
                <a:spcPct val="90000"/>
              </a:lnSpc>
              <a:spcBef>
                <a:spcPts val="1000"/>
              </a:spcBef>
              <a:buClr>
                <a:schemeClr val="dk1"/>
              </a:buClr>
              <a:buSzPct val="100000"/>
              <a:buFont typeface="Arial"/>
              <a:buChar char="•"/>
            </a:pPr>
            <a:r>
              <a:rPr lang="en-US" dirty="0"/>
              <a:t>It is located on the rover’s “head” </a:t>
            </a:r>
          </a:p>
          <a:p>
            <a:pPr marL="628650" lvl="1" indent="-171450" rtl="0">
              <a:lnSpc>
                <a:spcPct val="90000"/>
              </a:lnSpc>
              <a:spcBef>
                <a:spcPts val="1000"/>
              </a:spcBef>
              <a:buClr>
                <a:schemeClr val="dk1"/>
              </a:buClr>
              <a:buSzPct val="100000"/>
              <a:buFont typeface="Arial"/>
              <a:buChar char="•"/>
            </a:pPr>
            <a:r>
              <a:rPr lang="en-US" dirty="0"/>
              <a:t>It examines rocks and soils with a camera </a:t>
            </a:r>
          </a:p>
          <a:p>
            <a:pPr marL="628650" marR="0" lvl="1" indent="-171450" algn="l" rtl="0">
              <a:spcBef>
                <a:spcPts val="0"/>
              </a:spcBef>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It is located on the rover’s mast, and can zoom in to interesting targets. It helps out other Mars 2020 experiments by looking at the whole landscape, and identifying rocks and "soil" (regolith) for a closer look by the rover's other instruments. </a:t>
            </a:r>
          </a:p>
          <a:p>
            <a:pPr marL="628650" marR="0" lvl="1" indent="-171450" algn="l" rtl="0">
              <a:spcBef>
                <a:spcPts val="0"/>
              </a:spcBef>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a:t>
            </a:r>
            <a:r>
              <a:rPr lang="en-US" sz="1200" b="0" i="0" u="none" strike="noStrike" cap="none" dirty="0" err="1">
                <a:solidFill>
                  <a:schemeClr val="dk1"/>
                </a:solidFill>
                <a:latin typeface="+mn-lt"/>
                <a:ea typeface="Calibri"/>
                <a:cs typeface="Calibri"/>
                <a:sym typeface="Calibri"/>
              </a:rPr>
              <a:t>SuperCam</a:t>
            </a:r>
            <a:r>
              <a:rPr lang="en-US" sz="1200" b="0" i="0" u="none" strike="noStrike" cap="none" dirty="0">
                <a:solidFill>
                  <a:schemeClr val="dk1"/>
                </a:solidFill>
                <a:latin typeface="+mn-lt"/>
                <a:ea typeface="Calibri"/>
                <a:cs typeface="Calibri"/>
                <a:sym typeface="Calibri"/>
              </a:rPr>
              <a:t>" is a superhero for making discoveries on Mars! Its cameras have super vision, and its spectrometers have super senses for identifying the chemical makeup of Martian rocks and "soil" (regolith). </a:t>
            </a:r>
          </a:p>
          <a:p>
            <a:pPr marL="628650" marR="0" lvl="1" indent="-171450" algn="l" rtl="0">
              <a:spcBef>
                <a:spcPts val="0"/>
              </a:spcBef>
              <a:buClr>
                <a:schemeClr val="dk1"/>
              </a:buClr>
              <a:buSzPct val="100000"/>
              <a:buFont typeface="Arial"/>
              <a:buChar char="•"/>
            </a:pPr>
            <a:r>
              <a:rPr lang="en-US" sz="1200" b="0" i="0" u="none" strike="noStrike" cap="none" dirty="0" err="1">
                <a:solidFill>
                  <a:schemeClr val="dk1"/>
                </a:solidFill>
                <a:latin typeface="+mn-lt"/>
                <a:ea typeface="Calibri"/>
                <a:cs typeface="Calibri"/>
                <a:sym typeface="Calibri"/>
              </a:rPr>
              <a:t>SuperCam</a:t>
            </a:r>
            <a:r>
              <a:rPr lang="en-US" sz="1200" b="0" i="0" u="none" strike="noStrike" cap="none" dirty="0">
                <a:solidFill>
                  <a:schemeClr val="dk1"/>
                </a:solidFill>
                <a:latin typeface="+mn-lt"/>
                <a:ea typeface="Calibri"/>
                <a:cs typeface="Calibri"/>
                <a:sym typeface="Calibri"/>
              </a:rPr>
              <a:t> can see across great distances to measure targets not reachable by the rover's other tools. It's an improved version of the ChemCam laser on Mars rover Curiosity: </a:t>
            </a:r>
            <a:r>
              <a:rPr lang="en-US" sz="1200" b="0" i="0" u="none" strike="noStrike" cap="none" dirty="0" err="1">
                <a:solidFill>
                  <a:schemeClr val="dk1"/>
                </a:solidFill>
                <a:latin typeface="+mn-lt"/>
                <a:ea typeface="Calibri"/>
                <a:cs typeface="Calibri"/>
                <a:sym typeface="Calibri"/>
              </a:rPr>
              <a:t>SuperCam</a:t>
            </a:r>
            <a:r>
              <a:rPr lang="en-US" sz="1200" b="0" i="0" u="none" strike="noStrike" cap="none" dirty="0">
                <a:solidFill>
                  <a:schemeClr val="dk1"/>
                </a:solidFill>
                <a:latin typeface="+mn-lt"/>
                <a:ea typeface="Calibri"/>
                <a:cs typeface="Calibri"/>
                <a:sym typeface="Calibri"/>
              </a:rPr>
              <a:t> can additionally analyze minerals and molecules, and take color instead of only black-and-white pictures.</a:t>
            </a:r>
          </a:p>
          <a:p>
            <a:pPr marL="628650" marR="0" lvl="1" indent="-171450" algn="l" rtl="0">
              <a:spcBef>
                <a:spcPts val="0"/>
              </a:spcBef>
              <a:buClr>
                <a:schemeClr val="dk1"/>
              </a:buClr>
              <a:buSzPct val="100000"/>
              <a:buFont typeface="Arial"/>
              <a:buChar char="•"/>
            </a:pPr>
            <a:r>
              <a:rPr lang="en-US" sz="1200" b="0" i="0" u="none" strike="noStrike" cap="none" dirty="0" err="1">
                <a:solidFill>
                  <a:schemeClr val="dk1"/>
                </a:solidFill>
                <a:latin typeface="+mn-lt"/>
                <a:ea typeface="Calibri"/>
                <a:cs typeface="Calibri"/>
                <a:sym typeface="Calibri"/>
              </a:rPr>
              <a:t>SuperCam</a:t>
            </a:r>
            <a:r>
              <a:rPr lang="en-US" sz="1200" b="0" i="0" u="none" strike="noStrike" cap="none" dirty="0">
                <a:solidFill>
                  <a:schemeClr val="dk1"/>
                </a:solidFill>
                <a:latin typeface="+mn-lt"/>
                <a:ea typeface="Calibri"/>
                <a:cs typeface="Calibri"/>
                <a:sym typeface="Calibri"/>
              </a:rPr>
              <a:t> also measures the air and dust hazards</a:t>
            </a:r>
          </a:p>
          <a:p>
            <a:pPr marL="628650" lvl="1" indent="-171450" rtl="0">
              <a:spcBef>
                <a:spcPts val="0"/>
              </a:spcBef>
              <a:buClr>
                <a:schemeClr val="dk1"/>
              </a:buClr>
              <a:buSzPct val="42857"/>
              <a:buChar char="•"/>
            </a:pPr>
            <a:endParaRPr lang="en-US" i="1" dirty="0"/>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mn-lt"/>
                <a:ea typeface="Calibri"/>
                <a:cs typeface="Calibri"/>
                <a:sym typeface="Calibri"/>
              </a:rPr>
              <a:t>MEDA </a:t>
            </a:r>
            <a:r>
              <a:rPr lang="en-US" sz="1200" dirty="0"/>
              <a:t>measures wind speed and direction, temperature and humidity, even the amount and size of dust particles in the atmosphere</a:t>
            </a:r>
          </a:p>
          <a:p>
            <a:endParaRPr lang="en-US" dirty="0"/>
          </a:p>
        </p:txBody>
      </p:sp>
    </p:spTree>
    <p:extLst>
      <p:ext uri="{BB962C8B-B14F-4D97-AF65-F5344CB8AC3E}">
        <p14:creationId xmlns:p14="http://schemas.microsoft.com/office/powerpoint/2010/main" val="1601618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rtl="0">
              <a:lnSpc>
                <a:spcPct val="90000"/>
              </a:lnSpc>
              <a:spcBef>
                <a:spcPts val="1000"/>
              </a:spcBef>
              <a:buClr>
                <a:schemeClr val="dk1"/>
              </a:buClr>
              <a:buSzPct val="100000"/>
              <a:buFont typeface="Arial"/>
              <a:buChar char="•"/>
            </a:pPr>
            <a:r>
              <a:rPr lang="en-US" dirty="0"/>
              <a:t>SUPERCAM</a:t>
            </a:r>
          </a:p>
          <a:p>
            <a:pPr marL="628650" lvl="1" indent="-171450" rtl="0">
              <a:lnSpc>
                <a:spcPct val="90000"/>
              </a:lnSpc>
              <a:spcBef>
                <a:spcPts val="1000"/>
              </a:spcBef>
              <a:buClr>
                <a:schemeClr val="dk1"/>
              </a:buClr>
              <a:buSzPct val="100000"/>
              <a:buFont typeface="Arial"/>
              <a:buChar char="•"/>
            </a:pPr>
            <a:r>
              <a:rPr lang="en-US" dirty="0"/>
              <a:t>It is located on the rover’s “head” </a:t>
            </a:r>
          </a:p>
          <a:p>
            <a:pPr marL="628650" lvl="1" indent="-171450" rtl="0">
              <a:lnSpc>
                <a:spcPct val="90000"/>
              </a:lnSpc>
              <a:spcBef>
                <a:spcPts val="1000"/>
              </a:spcBef>
              <a:buClr>
                <a:schemeClr val="dk1"/>
              </a:buClr>
              <a:buSzPct val="100000"/>
              <a:buFont typeface="Arial"/>
              <a:buChar char="•"/>
            </a:pPr>
            <a:r>
              <a:rPr lang="en-US" dirty="0"/>
              <a:t>It examines rocks and soils with a camera </a:t>
            </a:r>
          </a:p>
          <a:p>
            <a:pPr marL="628650" marR="0" lvl="1" indent="-171450" algn="l" rtl="0">
              <a:spcBef>
                <a:spcPts val="0"/>
              </a:spcBef>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It is located on the rover’s mast, and can zoom in to interesting targets. It helps out other Mars 2020 experiments by looking at the whole landscape, and identifying rocks and "soil" (regolith) for a closer look by the rover's other instruments. </a:t>
            </a:r>
          </a:p>
          <a:p>
            <a:pPr marL="628650" marR="0" lvl="1" indent="-171450" algn="l" rtl="0">
              <a:spcBef>
                <a:spcPts val="0"/>
              </a:spcBef>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a:t>
            </a:r>
            <a:r>
              <a:rPr lang="en-US" sz="1200" b="0" i="0" u="none" strike="noStrike" cap="none" dirty="0" err="1">
                <a:solidFill>
                  <a:schemeClr val="dk1"/>
                </a:solidFill>
                <a:latin typeface="+mn-lt"/>
                <a:ea typeface="Calibri"/>
                <a:cs typeface="Calibri"/>
                <a:sym typeface="Calibri"/>
              </a:rPr>
              <a:t>SuperCam</a:t>
            </a:r>
            <a:r>
              <a:rPr lang="en-US" sz="1200" b="0" i="0" u="none" strike="noStrike" cap="none" dirty="0">
                <a:solidFill>
                  <a:schemeClr val="dk1"/>
                </a:solidFill>
                <a:latin typeface="+mn-lt"/>
                <a:ea typeface="Calibri"/>
                <a:cs typeface="Calibri"/>
                <a:sym typeface="Calibri"/>
              </a:rPr>
              <a:t>" is a superhero for making discoveries on Mars! Its cameras have super vision, and its spectrometers have super senses for identifying the chemical makeup of Martian rocks and "soil" (regolith). </a:t>
            </a:r>
          </a:p>
          <a:p>
            <a:pPr marL="628650" marR="0" lvl="1" indent="-171450" algn="l" rtl="0">
              <a:spcBef>
                <a:spcPts val="0"/>
              </a:spcBef>
              <a:buClr>
                <a:schemeClr val="dk1"/>
              </a:buClr>
              <a:buSzPct val="100000"/>
              <a:buFont typeface="Arial"/>
              <a:buChar char="•"/>
            </a:pPr>
            <a:r>
              <a:rPr lang="en-US" sz="1200" b="0" i="0" u="none" strike="noStrike" cap="none" dirty="0" err="1">
                <a:solidFill>
                  <a:schemeClr val="dk1"/>
                </a:solidFill>
                <a:latin typeface="+mn-lt"/>
                <a:ea typeface="Calibri"/>
                <a:cs typeface="Calibri"/>
                <a:sym typeface="Calibri"/>
              </a:rPr>
              <a:t>SuperCam</a:t>
            </a:r>
            <a:r>
              <a:rPr lang="en-US" sz="1200" b="0" i="0" u="none" strike="noStrike" cap="none" dirty="0">
                <a:solidFill>
                  <a:schemeClr val="dk1"/>
                </a:solidFill>
                <a:latin typeface="+mn-lt"/>
                <a:ea typeface="Calibri"/>
                <a:cs typeface="Calibri"/>
                <a:sym typeface="Calibri"/>
              </a:rPr>
              <a:t> can see across great distances to measure targets not reachable by the rover's other tools. It's an improved version of the ChemCam laser on Mars rover Curiosity: </a:t>
            </a:r>
            <a:r>
              <a:rPr lang="en-US" sz="1200" b="0" i="0" u="none" strike="noStrike" cap="none" dirty="0" err="1">
                <a:solidFill>
                  <a:schemeClr val="dk1"/>
                </a:solidFill>
                <a:latin typeface="+mn-lt"/>
                <a:ea typeface="Calibri"/>
                <a:cs typeface="Calibri"/>
                <a:sym typeface="Calibri"/>
              </a:rPr>
              <a:t>SuperCam</a:t>
            </a:r>
            <a:r>
              <a:rPr lang="en-US" sz="1200" b="0" i="0" u="none" strike="noStrike" cap="none" dirty="0">
                <a:solidFill>
                  <a:schemeClr val="dk1"/>
                </a:solidFill>
                <a:latin typeface="+mn-lt"/>
                <a:ea typeface="Calibri"/>
                <a:cs typeface="Calibri"/>
                <a:sym typeface="Calibri"/>
              </a:rPr>
              <a:t> can additionally analyze minerals and molecules, and take color instead of only black-and-white pictures.</a:t>
            </a:r>
          </a:p>
          <a:p>
            <a:pPr marL="628650" marR="0" lvl="1" indent="-171450" algn="l" rtl="0">
              <a:spcBef>
                <a:spcPts val="0"/>
              </a:spcBef>
              <a:buClr>
                <a:schemeClr val="dk1"/>
              </a:buClr>
              <a:buSzPct val="100000"/>
              <a:buFont typeface="Arial"/>
              <a:buChar char="•"/>
            </a:pPr>
            <a:r>
              <a:rPr lang="en-US" sz="1200" b="0" i="0" u="none" strike="noStrike" cap="none" dirty="0" err="1">
                <a:solidFill>
                  <a:schemeClr val="dk1"/>
                </a:solidFill>
                <a:latin typeface="+mn-lt"/>
                <a:ea typeface="Calibri"/>
                <a:cs typeface="Calibri"/>
                <a:sym typeface="Calibri"/>
              </a:rPr>
              <a:t>SuperCam</a:t>
            </a:r>
            <a:r>
              <a:rPr lang="en-US" sz="1200" b="0" i="0" u="none" strike="noStrike" cap="none" dirty="0">
                <a:solidFill>
                  <a:schemeClr val="dk1"/>
                </a:solidFill>
                <a:latin typeface="+mn-lt"/>
                <a:ea typeface="Calibri"/>
                <a:cs typeface="Calibri"/>
                <a:sym typeface="Calibri"/>
              </a:rPr>
              <a:t> also measures the air and dust hazards</a:t>
            </a:r>
          </a:p>
          <a:p>
            <a:pPr marL="628650" lvl="1" indent="-171450" rtl="0">
              <a:spcBef>
                <a:spcPts val="0"/>
              </a:spcBef>
              <a:buClr>
                <a:schemeClr val="dk1"/>
              </a:buClr>
              <a:buSzPct val="42857"/>
              <a:buChar char="•"/>
            </a:pPr>
            <a:endParaRPr lang="en-US" i="1" dirty="0"/>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mn-lt"/>
                <a:ea typeface="Calibri"/>
                <a:cs typeface="Calibri"/>
                <a:sym typeface="Calibri"/>
              </a:rPr>
              <a:t>MEDA </a:t>
            </a:r>
            <a:r>
              <a:rPr lang="en-US" sz="1200" dirty="0"/>
              <a:t>measures wind speed and direction, temperature and humidity, even the amount and size of dust particles in the atmosphere</a:t>
            </a:r>
          </a:p>
          <a:p>
            <a:endParaRPr lang="en-US" dirty="0"/>
          </a:p>
        </p:txBody>
      </p:sp>
    </p:spTree>
    <p:extLst>
      <p:ext uri="{BB962C8B-B14F-4D97-AF65-F5344CB8AC3E}">
        <p14:creationId xmlns:p14="http://schemas.microsoft.com/office/powerpoint/2010/main" val="1980873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eeting Title Slide">
    <p:spTree>
      <p:nvGrpSpPr>
        <p:cNvPr id="1" name=""/>
        <p:cNvGrpSpPr/>
        <p:nvPr/>
      </p:nvGrpSpPr>
      <p:grpSpPr>
        <a:xfrm>
          <a:off x="0" y="0"/>
          <a:ext cx="0" cy="0"/>
          <a:chOff x="0" y="0"/>
          <a:chExt cx="0" cy="0"/>
        </a:xfrm>
      </p:grpSpPr>
      <p:sp>
        <p:nvSpPr>
          <p:cNvPr id="9" name="Text Placeholder 14"/>
          <p:cNvSpPr>
            <a:spLocks noGrp="1"/>
          </p:cNvSpPr>
          <p:nvPr>
            <p:ph type="body" sz="quarter" idx="14" hasCustomPrompt="1"/>
          </p:nvPr>
        </p:nvSpPr>
        <p:spPr>
          <a:xfrm>
            <a:off x="361462" y="2383692"/>
            <a:ext cx="8421076" cy="869447"/>
          </a:xfrm>
        </p:spPr>
        <p:txBody>
          <a:bodyPr bIns="0" anchor="b">
            <a:noAutofit/>
          </a:bodyPr>
          <a:lstStyle>
            <a:lvl1pPr marL="0" indent="0">
              <a:spcBef>
                <a:spcPts val="0"/>
              </a:spcBef>
              <a:buNone/>
              <a:defRPr sz="44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&lt;Presentation Title&gt;</a:t>
            </a:r>
          </a:p>
        </p:txBody>
      </p:sp>
      <p:sp>
        <p:nvSpPr>
          <p:cNvPr id="13" name="Text Placeholder 14"/>
          <p:cNvSpPr>
            <a:spLocks noGrp="1"/>
          </p:cNvSpPr>
          <p:nvPr>
            <p:ph type="body" sz="quarter" idx="16" hasCustomPrompt="1"/>
          </p:nvPr>
        </p:nvSpPr>
        <p:spPr>
          <a:xfrm>
            <a:off x="353888" y="4921793"/>
            <a:ext cx="5058265" cy="463061"/>
          </a:xfrm>
        </p:spPr>
        <p:txBody>
          <a:bodyPr bIns="0" anchor="b">
            <a:noAutofit/>
          </a:bodyPr>
          <a:lstStyle>
            <a:lvl1pPr marL="0" indent="0">
              <a:spcBef>
                <a:spcPts val="0"/>
              </a:spcBef>
              <a:buNone/>
              <a:defRPr sz="24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&lt;Your Name&gt;</a:t>
            </a:r>
          </a:p>
        </p:txBody>
      </p:sp>
      <p:sp>
        <p:nvSpPr>
          <p:cNvPr id="15" name="Text Placeholder 14"/>
          <p:cNvSpPr>
            <a:spLocks noGrp="1"/>
          </p:cNvSpPr>
          <p:nvPr>
            <p:ph type="body" sz="quarter" idx="18" hasCustomPrompt="1"/>
          </p:nvPr>
        </p:nvSpPr>
        <p:spPr>
          <a:xfrm>
            <a:off x="355841" y="5399481"/>
            <a:ext cx="5065776" cy="353658"/>
          </a:xfrm>
        </p:spPr>
        <p:txBody>
          <a:bodyPr>
            <a:noAutofit/>
          </a:bodyPr>
          <a:lstStyle>
            <a:lvl1pPr marL="0" indent="0">
              <a:buNone/>
              <a:defRPr sz="16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&lt;Date&gt;</a:t>
            </a:r>
          </a:p>
        </p:txBody>
      </p:sp>
      <p:sp>
        <p:nvSpPr>
          <p:cNvPr id="19" name="Text Placeholder 14"/>
          <p:cNvSpPr>
            <a:spLocks noGrp="1"/>
          </p:cNvSpPr>
          <p:nvPr>
            <p:ph type="body" sz="quarter" idx="15" hasCustomPrompt="1"/>
          </p:nvPr>
        </p:nvSpPr>
        <p:spPr>
          <a:xfrm>
            <a:off x="358134" y="3259002"/>
            <a:ext cx="8424403" cy="394689"/>
          </a:xfrm>
        </p:spPr>
        <p:txBody>
          <a:bodyPr tIns="0" bIns="0" anchor="t">
            <a:noAutofit/>
          </a:bodyPr>
          <a:lstStyle>
            <a:lvl1pPr marL="0" indent="0">
              <a:spcBef>
                <a:spcPts val="0"/>
              </a:spcBef>
              <a:buNone/>
              <a:defRPr sz="2400">
                <a:solidFill>
                  <a:schemeClr val="tx1">
                    <a:lumMod val="75000"/>
                    <a:lumOff val="2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&lt;Subtitle&gt;</a:t>
            </a:r>
          </a:p>
        </p:txBody>
      </p:sp>
      <p:pic>
        <p:nvPicPr>
          <p:cNvPr id="12" name="Picture 11" descr="NASA insignia2Color.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06165" y="114089"/>
            <a:ext cx="793954" cy="656539"/>
          </a:xfrm>
          <a:prstGeom prst="rect">
            <a:avLst/>
          </a:prstGeom>
        </p:spPr>
      </p:pic>
    </p:spTree>
    <p:extLst>
      <p:ext uri="{BB962C8B-B14F-4D97-AF65-F5344CB8AC3E}">
        <p14:creationId xmlns:p14="http://schemas.microsoft.com/office/powerpoint/2010/main" val="512136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9" name="Rectangle 62"/>
          <p:cNvSpPr>
            <a:spLocks noChangeArrowheads="1"/>
          </p:cNvSpPr>
          <p:nvPr userDrawn="1"/>
        </p:nvSpPr>
        <p:spPr bwMode="auto">
          <a:xfrm>
            <a:off x="0" y="0"/>
            <a:ext cx="9144000" cy="850188"/>
          </a:xfrm>
          <a:prstGeom prst="rect">
            <a:avLst/>
          </a:prstGeom>
          <a:solidFill>
            <a:srgbClr val="E6E5EC"/>
          </a:solidFill>
          <a:ln>
            <a:noFill/>
          </a:ln>
          <a:effectLst/>
          <a:extLst/>
        </p:spPr>
        <p:txBody>
          <a:bodyPr wrap="none" anchor="ctr"/>
          <a:lstStyle/>
          <a:p>
            <a:pPr>
              <a:defRPr/>
            </a:pPr>
            <a:endParaRPr lang="en-US" dirty="0">
              <a:latin typeface="Times New Roman" charset="0"/>
              <a:ea typeface="ＭＳ Ｐゴシック" charset="0"/>
            </a:endParaRPr>
          </a:p>
        </p:txBody>
      </p:sp>
      <p:sp>
        <p:nvSpPr>
          <p:cNvPr id="20" name="Title 1"/>
          <p:cNvSpPr>
            <a:spLocks noGrp="1"/>
          </p:cNvSpPr>
          <p:nvPr>
            <p:ph type="title" hasCustomPrompt="1"/>
          </p:nvPr>
        </p:nvSpPr>
        <p:spPr>
          <a:xfrm>
            <a:off x="224692" y="161428"/>
            <a:ext cx="6066693" cy="557076"/>
          </a:xfrm>
          <a:prstGeom prst="rect">
            <a:avLst/>
          </a:prstGeom>
        </p:spPr>
        <p:txBody>
          <a:bodyPr rIns="73152" anchor="ctr"/>
          <a:lstStyle>
            <a:lvl1pPr marL="0" indent="0" algn="l">
              <a:tabLst/>
              <a:defRPr sz="2800" b="0">
                <a:solidFill>
                  <a:srgbClr val="000000"/>
                </a:solidFill>
                <a:latin typeface="Arial"/>
                <a:cs typeface="Arial"/>
              </a:defRPr>
            </a:lvl1pPr>
          </a:lstStyle>
          <a:p>
            <a:r>
              <a:rPr lang="en-US" dirty="0"/>
              <a:t>Slide Title</a:t>
            </a:r>
          </a:p>
        </p:txBody>
      </p:sp>
      <p:graphicFrame>
        <p:nvGraphicFramePr>
          <p:cNvPr id="21" name="Group 66"/>
          <p:cNvGraphicFramePr>
            <a:graphicFrameLocks noGrp="1"/>
          </p:cNvGraphicFramePr>
          <p:nvPr userDrawn="1">
            <p:extLst>
              <p:ext uri="{D42A27DB-BD31-4B8C-83A1-F6EECF244321}">
                <p14:modId xmlns:p14="http://schemas.microsoft.com/office/powerpoint/2010/main" val="2390803416"/>
              </p:ext>
            </p:extLst>
          </p:nvPr>
        </p:nvGraphicFramePr>
        <p:xfrm>
          <a:off x="0" y="841832"/>
          <a:ext cx="9144000" cy="13716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76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a:ln>
                          <a:noFill/>
                        </a:ln>
                        <a:solidFill>
                          <a:schemeClr val="bg1"/>
                        </a:solidFill>
                        <a:effectLst/>
                        <a:latin typeface="Arial" charset="0"/>
                        <a:ea typeface="ＭＳ Ｐゴシック" charset="0"/>
                      </a:endParaRPr>
                    </a:p>
                  </a:txBody>
                  <a:tcPr marT="0" marB="0" horzOverflow="overflow">
                    <a:lnL cap="flat">
                      <a:noFill/>
                    </a:lnL>
                    <a:lnR>
                      <a:noFill/>
                    </a:lnR>
                    <a:lnT cap="flat">
                      <a:noFill/>
                    </a:lnT>
                    <a:lnB cap="flat">
                      <a:noFill/>
                    </a:lnB>
                    <a:lnTlToBr>
                      <a:noFill/>
                    </a:lnTlToBr>
                    <a:lnBlToTr>
                      <a:noFill/>
                    </a:lnBlToTr>
                    <a:solidFill>
                      <a:srgbClr val="13418B"/>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a:ln>
                          <a:noFill/>
                        </a:ln>
                        <a:solidFill>
                          <a:schemeClr val="bg1"/>
                        </a:solidFill>
                        <a:effectLst/>
                        <a:latin typeface="Arial" charset="0"/>
                        <a:ea typeface="ＭＳ Ｐゴシック" charset="0"/>
                      </a:endParaRPr>
                    </a:p>
                  </a:txBody>
                  <a:tcPr marT="0" marB="0" horzOverflow="overflow">
                    <a:lnL>
                      <a:noFill/>
                    </a:lnL>
                    <a:lnR cap="flat">
                      <a:noFill/>
                    </a:lnR>
                    <a:lnT cap="flat">
                      <a:noFill/>
                    </a:lnT>
                    <a:lnB cap="flat">
                      <a:noFill/>
                    </a:lnB>
                    <a:lnTlToBr>
                      <a:noFill/>
                    </a:lnTlToBr>
                    <a:lnBlToTr>
                      <a:noFill/>
                    </a:lnBlToTr>
                    <a:solidFill>
                      <a:srgbClr val="13418B"/>
                    </a:solidFill>
                  </a:tcPr>
                </a:tc>
                <a:extLst>
                  <a:ext uri="{0D108BD9-81ED-4DB2-BD59-A6C34878D82A}">
                    <a16:rowId xmlns:a16="http://schemas.microsoft.com/office/drawing/2014/main" val="10000"/>
                  </a:ext>
                </a:extLst>
              </a:tr>
            </a:tbl>
          </a:graphicData>
        </a:graphic>
      </p:graphicFrame>
      <p:sp>
        <p:nvSpPr>
          <p:cNvPr id="11" name="Line 65"/>
          <p:cNvSpPr>
            <a:spLocks noChangeShapeType="1"/>
          </p:cNvSpPr>
          <p:nvPr userDrawn="1"/>
        </p:nvSpPr>
        <p:spPr bwMode="auto">
          <a:xfrm flipH="1">
            <a:off x="7887693" y="72128"/>
            <a:ext cx="0" cy="698500"/>
          </a:xfrm>
          <a:prstGeom prst="line">
            <a:avLst/>
          </a:prstGeom>
          <a:noFill/>
          <a:ln w="12700" cmpd="sng">
            <a:solidFill>
              <a:schemeClr val="tx1">
                <a:lumMod val="65000"/>
                <a:lumOff val="3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pic>
        <p:nvPicPr>
          <p:cNvPr id="15" name="Picture 14" descr="NASA insignia2Color.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06165" y="114089"/>
            <a:ext cx="793954" cy="656539"/>
          </a:xfrm>
          <a:prstGeom prst="rect">
            <a:avLst/>
          </a:prstGeom>
        </p:spPr>
      </p:pic>
    </p:spTree>
    <p:extLst>
      <p:ext uri="{BB962C8B-B14F-4D97-AF65-F5344CB8AC3E}">
        <p14:creationId xmlns:p14="http://schemas.microsoft.com/office/powerpoint/2010/main" val="2499280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9" name="Rectangle 62"/>
          <p:cNvSpPr>
            <a:spLocks noChangeArrowheads="1"/>
          </p:cNvSpPr>
          <p:nvPr userDrawn="1"/>
        </p:nvSpPr>
        <p:spPr bwMode="auto">
          <a:xfrm>
            <a:off x="0" y="0"/>
            <a:ext cx="9144000" cy="850188"/>
          </a:xfrm>
          <a:prstGeom prst="rect">
            <a:avLst/>
          </a:prstGeom>
          <a:solidFill>
            <a:srgbClr val="E6E5EC"/>
          </a:solidFill>
          <a:ln>
            <a:noFill/>
          </a:ln>
          <a:effectLst/>
          <a:extLst/>
        </p:spPr>
        <p:txBody>
          <a:bodyPr wrap="none" anchor="ctr"/>
          <a:lstStyle/>
          <a:p>
            <a:pPr>
              <a:defRPr/>
            </a:pPr>
            <a:endParaRPr lang="en-US" dirty="0">
              <a:latin typeface="Times New Roman" charset="0"/>
              <a:ea typeface="ＭＳ Ｐゴシック" charset="0"/>
            </a:endParaRPr>
          </a:p>
        </p:txBody>
      </p:sp>
      <p:sp>
        <p:nvSpPr>
          <p:cNvPr id="20" name="Title 1"/>
          <p:cNvSpPr>
            <a:spLocks noGrp="1"/>
          </p:cNvSpPr>
          <p:nvPr>
            <p:ph type="title" hasCustomPrompt="1"/>
          </p:nvPr>
        </p:nvSpPr>
        <p:spPr>
          <a:xfrm>
            <a:off x="224692" y="161428"/>
            <a:ext cx="6066693" cy="557076"/>
          </a:xfrm>
          <a:prstGeom prst="rect">
            <a:avLst/>
          </a:prstGeom>
        </p:spPr>
        <p:txBody>
          <a:bodyPr rIns="73152" anchor="ctr"/>
          <a:lstStyle>
            <a:lvl1pPr marL="0" indent="0" algn="l">
              <a:tabLst/>
              <a:defRPr sz="2800" b="0">
                <a:solidFill>
                  <a:srgbClr val="000000"/>
                </a:solidFill>
                <a:latin typeface="Arial"/>
                <a:cs typeface="Arial"/>
              </a:defRPr>
            </a:lvl1pPr>
          </a:lstStyle>
          <a:p>
            <a:r>
              <a:rPr lang="en-US" dirty="0"/>
              <a:t>Slide Title</a:t>
            </a:r>
          </a:p>
        </p:txBody>
      </p:sp>
      <p:graphicFrame>
        <p:nvGraphicFramePr>
          <p:cNvPr id="21" name="Group 66"/>
          <p:cNvGraphicFramePr>
            <a:graphicFrameLocks noGrp="1"/>
          </p:cNvGraphicFramePr>
          <p:nvPr userDrawn="1">
            <p:extLst>
              <p:ext uri="{D42A27DB-BD31-4B8C-83A1-F6EECF244321}">
                <p14:modId xmlns:p14="http://schemas.microsoft.com/office/powerpoint/2010/main" val="1241169595"/>
              </p:ext>
            </p:extLst>
          </p:nvPr>
        </p:nvGraphicFramePr>
        <p:xfrm>
          <a:off x="0" y="841832"/>
          <a:ext cx="9144000" cy="13716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76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a:ln>
                          <a:noFill/>
                        </a:ln>
                        <a:solidFill>
                          <a:schemeClr val="bg1"/>
                        </a:solidFill>
                        <a:effectLst/>
                        <a:latin typeface="Arial" charset="0"/>
                        <a:ea typeface="ＭＳ Ｐゴシック" charset="0"/>
                      </a:endParaRPr>
                    </a:p>
                  </a:txBody>
                  <a:tcPr marT="0" marB="0" horzOverflow="overflow">
                    <a:lnL cap="flat">
                      <a:noFill/>
                    </a:lnL>
                    <a:lnR>
                      <a:noFill/>
                    </a:lnR>
                    <a:lnT cap="flat">
                      <a:noFill/>
                    </a:lnT>
                    <a:lnB cap="flat">
                      <a:noFill/>
                    </a:lnB>
                    <a:lnTlToBr>
                      <a:noFill/>
                    </a:lnTlToBr>
                    <a:lnBlToTr>
                      <a:noFill/>
                    </a:lnBlToTr>
                    <a:solidFill>
                      <a:srgbClr val="13418B"/>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a:ln>
                          <a:noFill/>
                        </a:ln>
                        <a:solidFill>
                          <a:schemeClr val="bg1"/>
                        </a:solidFill>
                        <a:effectLst/>
                        <a:latin typeface="Arial" charset="0"/>
                        <a:ea typeface="ＭＳ Ｐゴシック" charset="0"/>
                      </a:endParaRPr>
                    </a:p>
                  </a:txBody>
                  <a:tcPr marT="0" marB="0" horzOverflow="overflow">
                    <a:lnL>
                      <a:noFill/>
                    </a:lnL>
                    <a:lnR cap="flat">
                      <a:noFill/>
                    </a:lnR>
                    <a:lnT cap="flat">
                      <a:noFill/>
                    </a:lnT>
                    <a:lnB cap="flat">
                      <a:noFill/>
                    </a:lnB>
                    <a:lnTlToBr>
                      <a:noFill/>
                    </a:lnTlToBr>
                    <a:lnBlToTr>
                      <a:noFill/>
                    </a:lnBlToTr>
                    <a:solidFill>
                      <a:srgbClr val="13418B"/>
                    </a:solidFill>
                  </a:tcPr>
                </a:tc>
                <a:extLst>
                  <a:ext uri="{0D108BD9-81ED-4DB2-BD59-A6C34878D82A}">
                    <a16:rowId xmlns:a16="http://schemas.microsoft.com/office/drawing/2014/main" val="10000"/>
                  </a:ext>
                </a:extLst>
              </a:tr>
            </a:tbl>
          </a:graphicData>
        </a:graphic>
      </p:graphicFrame>
      <p:sp>
        <p:nvSpPr>
          <p:cNvPr id="11" name="Line 65"/>
          <p:cNvSpPr>
            <a:spLocks noChangeShapeType="1"/>
          </p:cNvSpPr>
          <p:nvPr userDrawn="1"/>
        </p:nvSpPr>
        <p:spPr bwMode="auto">
          <a:xfrm flipH="1">
            <a:off x="7887693" y="72128"/>
            <a:ext cx="0" cy="698500"/>
          </a:xfrm>
          <a:prstGeom prst="line">
            <a:avLst/>
          </a:prstGeom>
          <a:noFill/>
          <a:ln w="12700" cmpd="sng">
            <a:solidFill>
              <a:schemeClr val="tx1">
                <a:lumMod val="65000"/>
                <a:lumOff val="3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pic>
        <p:nvPicPr>
          <p:cNvPr id="15" name="Picture 14" descr="NASA insignia2Color.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06165" y="114089"/>
            <a:ext cx="793954" cy="656539"/>
          </a:xfrm>
          <a:prstGeom prst="rect">
            <a:avLst/>
          </a:prstGeom>
        </p:spPr>
      </p:pic>
    </p:spTree>
    <p:extLst>
      <p:ext uri="{BB962C8B-B14F-4D97-AF65-F5344CB8AC3E}">
        <p14:creationId xmlns:p14="http://schemas.microsoft.com/office/powerpoint/2010/main" val="3019238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391138" y="3448661"/>
            <a:ext cx="6369538" cy="429723"/>
          </a:xfrm>
        </p:spPr>
        <p:txBody>
          <a:bodyPr tIns="0" bIns="0">
            <a:normAutofit/>
          </a:bodyPr>
          <a:lstStyle>
            <a:lvl1pPr marL="0" indent="0" algn="ctr">
              <a:spcBef>
                <a:spcPts val="0"/>
              </a:spcBef>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&lt;Presentation Name&gt;</a:t>
            </a:r>
          </a:p>
        </p:txBody>
      </p:sp>
      <p:sp>
        <p:nvSpPr>
          <p:cNvPr id="21" name="Text Placeholder 5"/>
          <p:cNvSpPr>
            <a:spLocks noGrp="1"/>
          </p:cNvSpPr>
          <p:nvPr>
            <p:ph type="body" sz="quarter" idx="14" hasCustomPrompt="1"/>
          </p:nvPr>
        </p:nvSpPr>
        <p:spPr>
          <a:xfrm>
            <a:off x="1387231" y="2917215"/>
            <a:ext cx="6369538" cy="517647"/>
          </a:xfrm>
        </p:spPr>
        <p:txBody>
          <a:bodyPr tIns="0" bIns="0" anchor="b">
            <a:noAutofit/>
          </a:bodyPr>
          <a:lstStyle>
            <a:lvl1pPr marL="0" indent="0" algn="ctr">
              <a:spcBef>
                <a:spcPts val="0"/>
              </a:spcBef>
              <a:buNone/>
              <a:defRPr sz="3200" b="1"/>
            </a:lvl1pPr>
            <a:lvl2pPr marL="457200" indent="0">
              <a:buNone/>
              <a:defRPr/>
            </a:lvl2pPr>
            <a:lvl3pPr marL="914400" indent="0">
              <a:buNone/>
              <a:defRPr/>
            </a:lvl3pPr>
            <a:lvl4pPr marL="1371600" indent="0">
              <a:buNone/>
              <a:defRPr/>
            </a:lvl4pPr>
            <a:lvl5pPr marL="1828800" indent="0">
              <a:buNone/>
              <a:defRPr/>
            </a:lvl5pPr>
          </a:lstStyle>
          <a:p>
            <a:pPr lvl="0"/>
            <a:r>
              <a:rPr lang="en-US" dirty="0"/>
              <a:t>&lt;Section Name&gt;</a:t>
            </a:r>
          </a:p>
        </p:txBody>
      </p:sp>
      <p:pic>
        <p:nvPicPr>
          <p:cNvPr id="10" name="Picture 9" descr="NASA insignia2Color.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06165" y="114089"/>
            <a:ext cx="793954" cy="656539"/>
          </a:xfrm>
          <a:prstGeom prst="rect">
            <a:avLst/>
          </a:prstGeom>
        </p:spPr>
      </p:pic>
    </p:spTree>
    <p:extLst>
      <p:ext uri="{BB962C8B-B14F-4D97-AF65-F5344CB8AC3E}">
        <p14:creationId xmlns:p14="http://schemas.microsoft.com/office/powerpoint/2010/main" val="3433364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320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6497638" y="141288"/>
            <a:ext cx="23987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28600" y="161428"/>
            <a:ext cx="6453186" cy="557076"/>
          </a:xfrm>
          <a:prstGeom prst="rect">
            <a:avLst/>
          </a:prstGeom>
        </p:spPr>
        <p:txBody>
          <a:bodyPr rIns="73152"/>
          <a:lstStyle>
            <a:lvl1pPr marL="0" indent="0" algn="l">
              <a:tabLst/>
              <a:defRPr sz="2800" b="1">
                <a:solidFill>
                  <a:srgbClr val="13418B"/>
                </a:solidFill>
                <a:latin typeface="Calibri" panose="020F0502020204030204" pitchFamily="34" charset="0"/>
                <a:cs typeface="Arial"/>
              </a:defRPr>
            </a:lvl1pPr>
          </a:lstStyle>
          <a:p>
            <a:r>
              <a:rPr lang="en-US"/>
              <a:t>Click to edit Master title style</a:t>
            </a:r>
            <a:endParaRPr lang="en-US" dirty="0"/>
          </a:p>
        </p:txBody>
      </p:sp>
    </p:spTree>
    <p:extLst>
      <p:ext uri="{BB962C8B-B14F-4D97-AF65-F5344CB8AC3E}">
        <p14:creationId xmlns:p14="http://schemas.microsoft.com/office/powerpoint/2010/main" val="292432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sp>
        <p:nvSpPr>
          <p:cNvPr id="10" name="Rectangle 11"/>
          <p:cNvSpPr>
            <a:spLocks noGrp="1" noChangeArrowheads="1"/>
          </p:cNvSpPr>
          <p:nvPr>
            <p:ph type="title"/>
          </p:nvPr>
        </p:nvSpPr>
        <p:spPr bwMode="auto">
          <a:xfrm>
            <a:off x="226368" y="265514"/>
            <a:ext cx="6430963" cy="54927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 name="Content Placeholder 10"/>
          <p:cNvSpPr>
            <a:spLocks noGrp="1"/>
          </p:cNvSpPr>
          <p:nvPr>
            <p:ph sz="quarter" idx="13"/>
          </p:nvPr>
        </p:nvSpPr>
        <p:spPr>
          <a:xfrm>
            <a:off x="226368" y="1117074"/>
            <a:ext cx="8460431" cy="4935166"/>
          </a:xfrm>
          <a:prstGeom prst="rect">
            <a:avLst/>
          </a:prstGeom>
        </p:spPr>
        <p:txBody>
          <a:bodyPr vert="horz"/>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504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82285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9717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5602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1723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view Title Slide (Black)">
    <p:bg>
      <p:bgRef idx="1001">
        <a:schemeClr val="bg1"/>
      </p:bgRef>
    </p:bg>
    <p:spTree>
      <p:nvGrpSpPr>
        <p:cNvPr id="1" name=""/>
        <p:cNvGrpSpPr/>
        <p:nvPr/>
      </p:nvGrpSpPr>
      <p:grpSpPr>
        <a:xfrm>
          <a:off x="0" y="0"/>
          <a:ext cx="0" cy="0"/>
          <a:chOff x="0" y="0"/>
          <a:chExt cx="0" cy="0"/>
        </a:xfrm>
      </p:grpSpPr>
      <p:pic>
        <p:nvPicPr>
          <p:cNvPr id="3" name="Picture 2" descr="2020roverblueprint-black.png"/>
          <p:cNvPicPr>
            <a:picLocks noChangeAspect="1"/>
          </p:cNvPicPr>
          <p:nvPr userDrawn="1"/>
        </p:nvPicPr>
        <p:blipFill rotWithShape="1">
          <a:blip r:embed="rId2" cstate="screen">
            <a:extLst>
              <a:ext uri="{28A0092B-C50C-407E-A947-70E740481C1C}">
                <a14:useLocalDpi xmlns:a14="http://schemas.microsoft.com/office/drawing/2010/main"/>
              </a:ext>
            </a:extLst>
          </a:blip>
          <a:srcRect t="1" r="4876" b="1755"/>
          <a:stretch/>
        </p:blipFill>
        <p:spPr>
          <a:xfrm>
            <a:off x="3928389" y="3072227"/>
            <a:ext cx="5215611" cy="3030052"/>
          </a:xfrm>
          <a:prstGeom prst="rect">
            <a:avLst/>
          </a:prstGeom>
        </p:spPr>
      </p:pic>
      <p:sp>
        <p:nvSpPr>
          <p:cNvPr id="15" name="Text Placeholder 14"/>
          <p:cNvSpPr>
            <a:spLocks noGrp="1"/>
          </p:cNvSpPr>
          <p:nvPr>
            <p:ph type="body" sz="quarter" idx="14" hasCustomPrompt="1"/>
          </p:nvPr>
        </p:nvSpPr>
        <p:spPr>
          <a:xfrm>
            <a:off x="664551" y="1504459"/>
            <a:ext cx="7541603" cy="869447"/>
          </a:xfrm>
        </p:spPr>
        <p:txBody>
          <a:bodyPr bIns="0" anchor="b">
            <a:noAutofit/>
          </a:bodyPr>
          <a:lstStyle>
            <a:lvl1pPr marL="0" indent="0">
              <a:spcBef>
                <a:spcPts val="0"/>
              </a:spcBef>
              <a:buNone/>
              <a:defRPr sz="44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&lt;Presentation Title&gt;</a:t>
            </a:r>
          </a:p>
        </p:txBody>
      </p:sp>
      <p:sp>
        <p:nvSpPr>
          <p:cNvPr id="16" name="Text Placeholder 14"/>
          <p:cNvSpPr>
            <a:spLocks noGrp="1"/>
          </p:cNvSpPr>
          <p:nvPr>
            <p:ph type="body" sz="quarter" idx="15" hasCustomPrompt="1"/>
          </p:nvPr>
        </p:nvSpPr>
        <p:spPr>
          <a:xfrm>
            <a:off x="660643" y="2379769"/>
            <a:ext cx="7543800" cy="394689"/>
          </a:xfrm>
        </p:spPr>
        <p:txBody>
          <a:bodyPr tIns="0" bIns="0" anchor="t">
            <a:noAutofit/>
          </a:bodyPr>
          <a:lstStyle>
            <a:lvl1pPr marL="0" indent="0">
              <a:spcBef>
                <a:spcPts val="0"/>
              </a:spcBef>
              <a:buNone/>
              <a:defRPr sz="24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&lt;Meeting/Review Title&gt;</a:t>
            </a:r>
          </a:p>
        </p:txBody>
      </p:sp>
      <p:sp>
        <p:nvSpPr>
          <p:cNvPr id="18" name="Text Placeholder 14"/>
          <p:cNvSpPr>
            <a:spLocks noGrp="1"/>
          </p:cNvSpPr>
          <p:nvPr>
            <p:ph type="body" sz="quarter" idx="16" hasCustomPrompt="1"/>
          </p:nvPr>
        </p:nvSpPr>
        <p:spPr>
          <a:xfrm>
            <a:off x="666505" y="3821705"/>
            <a:ext cx="4022726" cy="463061"/>
          </a:xfrm>
        </p:spPr>
        <p:txBody>
          <a:bodyPr bIns="0" anchor="b">
            <a:noAutofit/>
          </a:bodyPr>
          <a:lstStyle>
            <a:lvl1pPr marL="0" indent="0">
              <a:spcBef>
                <a:spcPts val="0"/>
              </a:spcBef>
              <a:buNone/>
              <a:defRPr sz="24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&lt;Your Name&gt;</a:t>
            </a:r>
          </a:p>
        </p:txBody>
      </p:sp>
      <p:sp>
        <p:nvSpPr>
          <p:cNvPr id="19" name="Text Placeholder 14"/>
          <p:cNvSpPr>
            <a:spLocks noGrp="1"/>
          </p:cNvSpPr>
          <p:nvPr>
            <p:ph type="body" sz="quarter" idx="17" hasCustomPrompt="1"/>
          </p:nvPr>
        </p:nvSpPr>
        <p:spPr>
          <a:xfrm>
            <a:off x="662596" y="4296491"/>
            <a:ext cx="4022726" cy="353658"/>
          </a:xfrm>
        </p:spPr>
        <p:txBody>
          <a:bodyPr tIns="0" anchor="t">
            <a:noAutofit/>
          </a:bodyPr>
          <a:lstStyle>
            <a:lvl1pPr marL="0" indent="0">
              <a:spcBef>
                <a:spcPts val="0"/>
              </a:spcBef>
              <a:buNone/>
              <a:defRPr sz="16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&lt;Title, JPL Org&gt;</a:t>
            </a:r>
          </a:p>
        </p:txBody>
      </p:sp>
      <p:sp>
        <p:nvSpPr>
          <p:cNvPr id="20" name="Text Placeholder 14"/>
          <p:cNvSpPr>
            <a:spLocks noGrp="1"/>
          </p:cNvSpPr>
          <p:nvPr>
            <p:ph type="body" sz="quarter" idx="18" hasCustomPrompt="1"/>
          </p:nvPr>
        </p:nvSpPr>
        <p:spPr>
          <a:xfrm>
            <a:off x="668457" y="4947113"/>
            <a:ext cx="3200158" cy="353658"/>
          </a:xfrm>
        </p:spPr>
        <p:txBody>
          <a:bodyPr>
            <a:noAutofit/>
          </a:bodyPr>
          <a:lstStyle>
            <a:lvl1pPr marL="0" indent="0">
              <a:buNone/>
              <a:defRPr sz="16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&lt;Date&gt;</a:t>
            </a:r>
          </a:p>
        </p:txBody>
      </p:sp>
      <p:sp>
        <p:nvSpPr>
          <p:cNvPr id="22" name="TextBox 21"/>
          <p:cNvSpPr txBox="1"/>
          <p:nvPr userDrawn="1"/>
        </p:nvSpPr>
        <p:spPr>
          <a:xfrm>
            <a:off x="5777026" y="5881780"/>
            <a:ext cx="2098125" cy="353943"/>
          </a:xfrm>
          <a:prstGeom prst="rect">
            <a:avLst/>
          </a:prstGeom>
          <a:noFill/>
        </p:spPr>
        <p:txBody>
          <a:bodyPr wrap="none" tIns="0" rtlCol="0" anchor="t">
            <a:spAutoFit/>
          </a:bodyPr>
          <a:lstStyle/>
          <a:p>
            <a:r>
              <a:rPr lang="en-US" sz="2000" b="1" dirty="0">
                <a:solidFill>
                  <a:schemeClr val="tx1">
                    <a:lumMod val="85000"/>
                  </a:schemeClr>
                </a:solidFill>
                <a:latin typeface="Calibri"/>
                <a:cs typeface="Calibri"/>
              </a:rPr>
              <a:t>Mars 2020 </a:t>
            </a:r>
            <a:r>
              <a:rPr lang="en-US" sz="2000" dirty="0">
                <a:solidFill>
                  <a:schemeClr val="tx1">
                    <a:lumMod val="85000"/>
                  </a:schemeClr>
                </a:solidFill>
                <a:latin typeface="Calibri"/>
                <a:cs typeface="Calibri"/>
              </a:rPr>
              <a:t>Project</a:t>
            </a:r>
          </a:p>
        </p:txBody>
      </p:sp>
      <p:sp>
        <p:nvSpPr>
          <p:cNvPr id="13" name="Rectangle 12"/>
          <p:cNvSpPr/>
          <p:nvPr userDrawn="1"/>
        </p:nvSpPr>
        <p:spPr>
          <a:xfrm>
            <a:off x="556845" y="5897788"/>
            <a:ext cx="3468077" cy="369332"/>
          </a:xfrm>
          <a:prstGeom prst="rect">
            <a:avLst/>
          </a:prstGeom>
        </p:spPr>
        <p:txBody>
          <a:bodyPr wrap="square">
            <a:spAutoFit/>
          </a:bodyPr>
          <a:lstStyle/>
          <a:p>
            <a:pPr algn="ctr"/>
            <a:r>
              <a:rPr kumimoji="0" lang="en-US" sz="900" b="0" i="1" u="none" strike="noStrike" kern="1200" cap="none" spc="0" normalizeH="0" baseline="0" noProof="0" dirty="0">
                <a:ln>
                  <a:noFill/>
                </a:ln>
                <a:solidFill>
                  <a:schemeClr val="tx1"/>
                </a:solidFill>
                <a:effectLst/>
                <a:uLnTx/>
                <a:uFillTx/>
                <a:latin typeface="Arial Narrow" pitchFamily="34" charset="0"/>
                <a:ea typeface="+mn-ea"/>
                <a:cs typeface="+mn-cs"/>
              </a:rPr>
              <a:t>The technical data in this document are controlled under the U.S. Export Regulations. Release to foreign persons may require an export authorization</a:t>
            </a:r>
            <a:endParaRPr lang="en-US" dirty="0">
              <a:solidFill>
                <a:schemeClr val="tx1"/>
              </a:solidFill>
            </a:endParaRPr>
          </a:p>
        </p:txBody>
      </p:sp>
      <p:pic>
        <p:nvPicPr>
          <p:cNvPr id="17" name="Picture 16" descr="NASA insignia2Color.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106165" y="114089"/>
            <a:ext cx="793954" cy="656539"/>
          </a:xfrm>
          <a:prstGeom prst="rect">
            <a:avLst/>
          </a:prstGeom>
        </p:spPr>
      </p:pic>
    </p:spTree>
    <p:extLst>
      <p:ext uri="{BB962C8B-B14F-4D97-AF65-F5344CB8AC3E}">
        <p14:creationId xmlns:p14="http://schemas.microsoft.com/office/powerpoint/2010/main" val="154557111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3490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17128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966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161262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6930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44361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8801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274638"/>
            <a:ext cx="8229600" cy="972445"/>
          </a:xfrm>
          <a:prstGeom prst="rect">
            <a:avLst/>
          </a:prstGeom>
        </p:spPr>
        <p:txBody>
          <a:bodyPr vert="horz" lIns="91440" tIns="45720" rIns="91440" bIns="45720" rtlCol="0" anchor="t" anchorCtr="0">
            <a:normAutofit/>
          </a:bodyPr>
          <a:lstStyle/>
          <a:p>
            <a:r>
              <a:rPr lang="en-US"/>
              <a:t>Click to edit Master title style</a:t>
            </a:r>
          </a:p>
        </p:txBody>
      </p:sp>
      <p:sp>
        <p:nvSpPr>
          <p:cNvPr id="17" name="Text Placeholder 10"/>
          <p:cNvSpPr>
            <a:spLocks noGrp="1"/>
          </p:cNvSpPr>
          <p:nvPr>
            <p:ph idx="1"/>
          </p:nvPr>
        </p:nvSpPr>
        <p:spPr>
          <a:xfrm>
            <a:off x="457200" y="1600200"/>
            <a:ext cx="8229600" cy="4525963"/>
          </a:xfrm>
          <a:prstGeom prst="rect">
            <a:avLst/>
          </a:prstGeom>
        </p:spPr>
        <p:txBody>
          <a:bodyPr vert="horz" lIns="91440" tIns="45720" rIns="91440" bIns="45720" rtlCol="0">
            <a:normAutofit/>
          </a:bodyPr>
          <a:lstStyle>
            <a:lvl1pPr>
              <a:defRPr sz="1800">
                <a:solidFill>
                  <a:schemeClr val="bg1"/>
                </a:solidFill>
                <a:latin typeface="Arial"/>
                <a:cs typeface="Arial"/>
              </a:defRPr>
            </a:lvl1pPr>
            <a:lvl2pPr>
              <a:defRPr sz="1800">
                <a:solidFill>
                  <a:schemeClr val="bg1"/>
                </a:solidFill>
                <a:latin typeface="Arial"/>
                <a:cs typeface="Arial"/>
              </a:defRPr>
            </a:lvl2pPr>
            <a:lvl3pPr>
              <a:defRPr sz="1800">
                <a:solidFill>
                  <a:schemeClr val="bg1"/>
                </a:solidFill>
                <a:latin typeface="Arial"/>
                <a:cs typeface="Arial"/>
              </a:defRPr>
            </a:lvl3pPr>
            <a:lvl4pPr>
              <a:defRPr sz="1800">
                <a:solidFill>
                  <a:schemeClr val="bg1"/>
                </a:solidFill>
                <a:latin typeface="Arial"/>
                <a:cs typeface="Arial"/>
              </a:defRPr>
            </a:lvl4pPr>
            <a:lvl5pPr>
              <a:defRPr sz="1800">
                <a:solidFill>
                  <a:schemeClr val="bg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7865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9" name="Rectangle 62"/>
          <p:cNvSpPr>
            <a:spLocks noChangeArrowheads="1"/>
          </p:cNvSpPr>
          <p:nvPr userDrawn="1"/>
        </p:nvSpPr>
        <p:spPr bwMode="auto">
          <a:xfrm>
            <a:off x="0" y="0"/>
            <a:ext cx="9144000" cy="850188"/>
          </a:xfrm>
          <a:prstGeom prst="rect">
            <a:avLst/>
          </a:prstGeom>
          <a:solidFill>
            <a:srgbClr val="E6E5EC"/>
          </a:solidFill>
          <a:ln>
            <a:noFill/>
          </a:ln>
          <a:effectLst/>
          <a:extLst/>
        </p:spPr>
        <p:txBody>
          <a:bodyPr wrap="none" anchor="ctr"/>
          <a:lstStyle/>
          <a:p>
            <a:pPr>
              <a:defRPr/>
            </a:pPr>
            <a:endParaRPr lang="en-US" dirty="0">
              <a:latin typeface="Times New Roman" charset="0"/>
              <a:ea typeface="ＭＳ Ｐゴシック" charset="0"/>
            </a:endParaRPr>
          </a:p>
        </p:txBody>
      </p:sp>
      <p:sp>
        <p:nvSpPr>
          <p:cNvPr id="20" name="Title 1"/>
          <p:cNvSpPr>
            <a:spLocks noGrp="1"/>
          </p:cNvSpPr>
          <p:nvPr>
            <p:ph type="title" hasCustomPrompt="1"/>
          </p:nvPr>
        </p:nvSpPr>
        <p:spPr>
          <a:xfrm>
            <a:off x="224692" y="161428"/>
            <a:ext cx="6066693" cy="557076"/>
          </a:xfrm>
          <a:prstGeom prst="rect">
            <a:avLst/>
          </a:prstGeom>
        </p:spPr>
        <p:txBody>
          <a:bodyPr rIns="73152" anchor="ctr"/>
          <a:lstStyle>
            <a:lvl1pPr marL="0" indent="0" algn="l">
              <a:tabLst/>
              <a:defRPr sz="2800" b="0">
                <a:solidFill>
                  <a:srgbClr val="000000"/>
                </a:solidFill>
                <a:latin typeface="Arial"/>
                <a:cs typeface="Arial"/>
              </a:defRPr>
            </a:lvl1pPr>
          </a:lstStyle>
          <a:p>
            <a:r>
              <a:rPr lang="en-US" dirty="0"/>
              <a:t>Slide Title</a:t>
            </a:r>
          </a:p>
        </p:txBody>
      </p:sp>
      <p:graphicFrame>
        <p:nvGraphicFramePr>
          <p:cNvPr id="21" name="Group 66"/>
          <p:cNvGraphicFramePr>
            <a:graphicFrameLocks noGrp="1"/>
          </p:cNvGraphicFramePr>
          <p:nvPr userDrawn="1">
            <p:extLst/>
          </p:nvPr>
        </p:nvGraphicFramePr>
        <p:xfrm>
          <a:off x="0" y="841832"/>
          <a:ext cx="9144000" cy="13716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76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a:ln>
                          <a:noFill/>
                        </a:ln>
                        <a:solidFill>
                          <a:schemeClr val="bg1"/>
                        </a:solidFill>
                        <a:effectLst/>
                        <a:latin typeface="Arial" charset="0"/>
                        <a:ea typeface="ＭＳ Ｐゴシック" charset="0"/>
                      </a:endParaRPr>
                    </a:p>
                  </a:txBody>
                  <a:tcPr marT="0" marB="0" horzOverflow="overflow">
                    <a:lnL cap="flat">
                      <a:noFill/>
                    </a:lnL>
                    <a:lnR>
                      <a:noFill/>
                    </a:lnR>
                    <a:lnT cap="flat">
                      <a:noFill/>
                    </a:lnT>
                    <a:lnB cap="flat">
                      <a:noFill/>
                    </a:lnB>
                    <a:lnTlToBr>
                      <a:noFill/>
                    </a:lnTlToBr>
                    <a:lnBlToTr>
                      <a:noFill/>
                    </a:lnBlToTr>
                    <a:solidFill>
                      <a:srgbClr val="13418B"/>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a:ln>
                          <a:noFill/>
                        </a:ln>
                        <a:solidFill>
                          <a:schemeClr val="bg1"/>
                        </a:solidFill>
                        <a:effectLst/>
                        <a:latin typeface="Arial" charset="0"/>
                        <a:ea typeface="ＭＳ Ｐゴシック" charset="0"/>
                      </a:endParaRPr>
                    </a:p>
                  </a:txBody>
                  <a:tcPr marT="0" marB="0" horzOverflow="overflow">
                    <a:lnL>
                      <a:noFill/>
                    </a:lnL>
                    <a:lnR cap="flat">
                      <a:noFill/>
                    </a:lnR>
                    <a:lnT cap="flat">
                      <a:noFill/>
                    </a:lnT>
                    <a:lnB cap="flat">
                      <a:noFill/>
                    </a:lnB>
                    <a:lnTlToBr>
                      <a:noFill/>
                    </a:lnTlToBr>
                    <a:lnBlToTr>
                      <a:noFill/>
                    </a:lnBlToTr>
                    <a:solidFill>
                      <a:srgbClr val="13418B"/>
                    </a:solidFill>
                  </a:tcPr>
                </a:tc>
                <a:extLst>
                  <a:ext uri="{0D108BD9-81ED-4DB2-BD59-A6C34878D82A}">
                    <a16:rowId xmlns:a16="http://schemas.microsoft.com/office/drawing/2014/main" val="10000"/>
                  </a:ext>
                </a:extLst>
              </a:tr>
            </a:tbl>
          </a:graphicData>
        </a:graphic>
      </p:graphicFrame>
      <p:sp>
        <p:nvSpPr>
          <p:cNvPr id="11" name="Line 65"/>
          <p:cNvSpPr>
            <a:spLocks noChangeShapeType="1"/>
          </p:cNvSpPr>
          <p:nvPr userDrawn="1"/>
        </p:nvSpPr>
        <p:spPr bwMode="auto">
          <a:xfrm flipH="1">
            <a:off x="7887693" y="72128"/>
            <a:ext cx="0" cy="698500"/>
          </a:xfrm>
          <a:prstGeom prst="line">
            <a:avLst/>
          </a:prstGeom>
          <a:noFill/>
          <a:ln w="12700" cmpd="sng">
            <a:solidFill>
              <a:schemeClr val="tx1">
                <a:lumMod val="65000"/>
                <a:lumOff val="3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pic>
        <p:nvPicPr>
          <p:cNvPr id="15" name="Picture 14" descr="NASA insignia2Color.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06165" y="114089"/>
            <a:ext cx="793954" cy="656539"/>
          </a:xfrm>
          <a:prstGeom prst="rect">
            <a:avLst/>
          </a:prstGeom>
        </p:spPr>
      </p:pic>
    </p:spTree>
    <p:extLst>
      <p:ext uri="{BB962C8B-B14F-4D97-AF65-F5344CB8AC3E}">
        <p14:creationId xmlns:p14="http://schemas.microsoft.com/office/powerpoint/2010/main" val="3459895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view Title Slide (White)">
    <p:bg>
      <p:bgRef idx="1001">
        <a:schemeClr val="bg1"/>
      </p:bgRef>
    </p:bg>
    <p:spTree>
      <p:nvGrpSpPr>
        <p:cNvPr id="1" name=""/>
        <p:cNvGrpSpPr/>
        <p:nvPr/>
      </p:nvGrpSpPr>
      <p:grpSpPr>
        <a:xfrm>
          <a:off x="0" y="0"/>
          <a:ext cx="0" cy="0"/>
          <a:chOff x="0" y="0"/>
          <a:chExt cx="0" cy="0"/>
        </a:xfrm>
      </p:grpSpPr>
      <p:pic>
        <p:nvPicPr>
          <p:cNvPr id="3" name="Picture 2" descr="2020roverblueprint-white.png"/>
          <p:cNvPicPr>
            <a:picLocks noChangeAspect="1"/>
          </p:cNvPicPr>
          <p:nvPr userDrawn="1"/>
        </p:nvPicPr>
        <p:blipFill rotWithShape="1">
          <a:blip r:embed="rId2" cstate="screen">
            <a:extLst>
              <a:ext uri="{28A0092B-C50C-407E-A947-70E740481C1C}">
                <a14:useLocalDpi xmlns:a14="http://schemas.microsoft.com/office/drawing/2010/main"/>
              </a:ext>
            </a:extLst>
          </a:blip>
          <a:srcRect r="3426"/>
          <a:stretch/>
        </p:blipFill>
        <p:spPr>
          <a:xfrm>
            <a:off x="3931921" y="3073479"/>
            <a:ext cx="5212080" cy="3035808"/>
          </a:xfrm>
          <a:prstGeom prst="rect">
            <a:avLst/>
          </a:prstGeom>
        </p:spPr>
      </p:pic>
      <p:sp>
        <p:nvSpPr>
          <p:cNvPr id="15" name="Text Placeholder 14"/>
          <p:cNvSpPr>
            <a:spLocks noGrp="1"/>
          </p:cNvSpPr>
          <p:nvPr>
            <p:ph type="body" sz="quarter" idx="14" hasCustomPrompt="1"/>
          </p:nvPr>
        </p:nvSpPr>
        <p:spPr>
          <a:xfrm>
            <a:off x="664551" y="1504459"/>
            <a:ext cx="7541603" cy="869447"/>
          </a:xfrm>
        </p:spPr>
        <p:txBody>
          <a:bodyPr bIns="0" anchor="b">
            <a:noAutofit/>
          </a:bodyPr>
          <a:lstStyle>
            <a:lvl1pPr marL="0" indent="0">
              <a:spcBef>
                <a:spcPts val="0"/>
              </a:spcBef>
              <a:buNone/>
              <a:defRPr sz="44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&lt;Presentation Title&gt;</a:t>
            </a:r>
          </a:p>
        </p:txBody>
      </p:sp>
      <p:sp>
        <p:nvSpPr>
          <p:cNvPr id="16" name="Text Placeholder 14"/>
          <p:cNvSpPr>
            <a:spLocks noGrp="1"/>
          </p:cNvSpPr>
          <p:nvPr>
            <p:ph type="body" sz="quarter" idx="15" hasCustomPrompt="1"/>
          </p:nvPr>
        </p:nvSpPr>
        <p:spPr>
          <a:xfrm>
            <a:off x="660643" y="2379769"/>
            <a:ext cx="7543800" cy="394689"/>
          </a:xfrm>
        </p:spPr>
        <p:txBody>
          <a:bodyPr tIns="0" bIns="0" anchor="t">
            <a:noAutofit/>
          </a:bodyPr>
          <a:lstStyle>
            <a:lvl1pPr marL="0" indent="0">
              <a:spcBef>
                <a:spcPts val="0"/>
              </a:spcBef>
              <a:buNone/>
              <a:defRPr sz="24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&lt;Meeting/Review Title&gt;</a:t>
            </a:r>
          </a:p>
        </p:txBody>
      </p:sp>
      <p:sp>
        <p:nvSpPr>
          <p:cNvPr id="18" name="Text Placeholder 14"/>
          <p:cNvSpPr>
            <a:spLocks noGrp="1"/>
          </p:cNvSpPr>
          <p:nvPr>
            <p:ph type="body" sz="quarter" idx="16" hasCustomPrompt="1"/>
          </p:nvPr>
        </p:nvSpPr>
        <p:spPr>
          <a:xfrm>
            <a:off x="666505" y="3821705"/>
            <a:ext cx="4022726" cy="463061"/>
          </a:xfrm>
        </p:spPr>
        <p:txBody>
          <a:bodyPr bIns="0" anchor="b">
            <a:noAutofit/>
          </a:bodyPr>
          <a:lstStyle>
            <a:lvl1pPr marL="0" indent="0">
              <a:spcBef>
                <a:spcPts val="0"/>
              </a:spcBef>
              <a:buNone/>
              <a:defRPr sz="24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&lt;Your Name&gt;</a:t>
            </a:r>
          </a:p>
        </p:txBody>
      </p:sp>
      <p:sp>
        <p:nvSpPr>
          <p:cNvPr id="19" name="Text Placeholder 14"/>
          <p:cNvSpPr>
            <a:spLocks noGrp="1"/>
          </p:cNvSpPr>
          <p:nvPr>
            <p:ph type="body" sz="quarter" idx="17" hasCustomPrompt="1"/>
          </p:nvPr>
        </p:nvSpPr>
        <p:spPr>
          <a:xfrm>
            <a:off x="662596" y="4296491"/>
            <a:ext cx="4022726" cy="353658"/>
          </a:xfrm>
        </p:spPr>
        <p:txBody>
          <a:bodyPr tIns="0" anchor="t">
            <a:noAutofit/>
          </a:bodyPr>
          <a:lstStyle>
            <a:lvl1pPr marL="0" indent="0">
              <a:spcBef>
                <a:spcPts val="0"/>
              </a:spcBef>
              <a:buNone/>
              <a:defRPr sz="16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&lt;Title, JPL Org&gt;</a:t>
            </a:r>
          </a:p>
        </p:txBody>
      </p:sp>
      <p:sp>
        <p:nvSpPr>
          <p:cNvPr id="20" name="Text Placeholder 14"/>
          <p:cNvSpPr>
            <a:spLocks noGrp="1"/>
          </p:cNvSpPr>
          <p:nvPr>
            <p:ph type="body" sz="quarter" idx="18" hasCustomPrompt="1"/>
          </p:nvPr>
        </p:nvSpPr>
        <p:spPr>
          <a:xfrm>
            <a:off x="668457" y="4947113"/>
            <a:ext cx="3200158" cy="353658"/>
          </a:xfrm>
        </p:spPr>
        <p:txBody>
          <a:bodyPr>
            <a:noAutofit/>
          </a:bodyPr>
          <a:lstStyle>
            <a:lvl1pPr marL="0" indent="0">
              <a:buNone/>
              <a:defRPr sz="16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&lt;Date&gt;</a:t>
            </a:r>
          </a:p>
        </p:txBody>
      </p:sp>
      <p:sp>
        <p:nvSpPr>
          <p:cNvPr id="22" name="TextBox 21"/>
          <p:cNvSpPr txBox="1"/>
          <p:nvPr userDrawn="1"/>
        </p:nvSpPr>
        <p:spPr>
          <a:xfrm>
            <a:off x="5779008" y="5881780"/>
            <a:ext cx="2098125" cy="353943"/>
          </a:xfrm>
          <a:prstGeom prst="rect">
            <a:avLst/>
          </a:prstGeom>
          <a:noFill/>
        </p:spPr>
        <p:txBody>
          <a:bodyPr wrap="none" tIns="0" rtlCol="0" anchor="t">
            <a:spAutoFit/>
          </a:bodyPr>
          <a:lstStyle/>
          <a:p>
            <a:r>
              <a:rPr lang="en-US" sz="2000" b="1" dirty="0">
                <a:solidFill>
                  <a:srgbClr val="000000"/>
                </a:solidFill>
                <a:latin typeface="Calibri"/>
                <a:cs typeface="Calibri"/>
              </a:rPr>
              <a:t>Mars 2020 </a:t>
            </a:r>
            <a:r>
              <a:rPr lang="en-US" sz="2000" dirty="0">
                <a:solidFill>
                  <a:srgbClr val="000000"/>
                </a:solidFill>
                <a:latin typeface="Calibri"/>
                <a:cs typeface="Calibri"/>
              </a:rPr>
              <a:t>Project</a:t>
            </a:r>
          </a:p>
        </p:txBody>
      </p:sp>
      <p:pic>
        <p:nvPicPr>
          <p:cNvPr id="21" name="Picture 20" descr="NASA insignia2Color.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106165" y="114089"/>
            <a:ext cx="793954" cy="656539"/>
          </a:xfrm>
          <a:prstGeom prst="rect">
            <a:avLst/>
          </a:prstGeom>
        </p:spPr>
      </p:pic>
    </p:spTree>
    <p:extLst>
      <p:ext uri="{BB962C8B-B14F-4D97-AF65-F5344CB8AC3E}">
        <p14:creationId xmlns:p14="http://schemas.microsoft.com/office/powerpoint/2010/main" val="233541607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eview Title Slide (White)">
    <p:bg>
      <p:bgRef idx="1001">
        <a:schemeClr val="bg1"/>
      </p:bgRef>
    </p:bg>
    <p:spTree>
      <p:nvGrpSpPr>
        <p:cNvPr id="1" name=""/>
        <p:cNvGrpSpPr/>
        <p:nvPr/>
      </p:nvGrpSpPr>
      <p:grpSpPr>
        <a:xfrm>
          <a:off x="0" y="0"/>
          <a:ext cx="0" cy="0"/>
          <a:chOff x="0" y="0"/>
          <a:chExt cx="0" cy="0"/>
        </a:xfrm>
      </p:grpSpPr>
      <p:pic>
        <p:nvPicPr>
          <p:cNvPr id="3" name="Picture 2" descr="2020roverblueprint-white.png"/>
          <p:cNvPicPr>
            <a:picLocks noChangeAspect="1"/>
          </p:cNvPicPr>
          <p:nvPr userDrawn="1"/>
        </p:nvPicPr>
        <p:blipFill rotWithShape="1">
          <a:blip r:embed="rId2" cstate="screen">
            <a:extLst>
              <a:ext uri="{28A0092B-C50C-407E-A947-70E740481C1C}">
                <a14:useLocalDpi xmlns:a14="http://schemas.microsoft.com/office/drawing/2010/main"/>
              </a:ext>
            </a:extLst>
          </a:blip>
          <a:srcRect r="3426"/>
          <a:stretch/>
        </p:blipFill>
        <p:spPr>
          <a:xfrm>
            <a:off x="3931921" y="3073479"/>
            <a:ext cx="5212080" cy="3035808"/>
          </a:xfrm>
          <a:prstGeom prst="rect">
            <a:avLst/>
          </a:prstGeom>
        </p:spPr>
      </p:pic>
      <p:pic>
        <p:nvPicPr>
          <p:cNvPr id="7" name="Picture 6" descr="NASA insignia2Color.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03668" y="114089"/>
            <a:ext cx="793954" cy="656539"/>
          </a:xfrm>
          <a:prstGeom prst="rect">
            <a:avLst/>
          </a:prstGeom>
        </p:spPr>
      </p:pic>
      <p:sp>
        <p:nvSpPr>
          <p:cNvPr id="8" name="Rectangle 7"/>
          <p:cNvSpPr/>
          <p:nvPr userDrawn="1"/>
        </p:nvSpPr>
        <p:spPr>
          <a:xfrm>
            <a:off x="7297622" y="234134"/>
            <a:ext cx="1738916" cy="415498"/>
          </a:xfrm>
          <a:prstGeom prst="rect">
            <a:avLst/>
          </a:prstGeom>
        </p:spPr>
        <p:txBody>
          <a:bodyPr wrap="square">
            <a:spAutoFit/>
          </a:bodyPr>
          <a:lstStyle/>
          <a:p>
            <a:r>
              <a:rPr lang="en-US" sz="1150" dirty="0">
                <a:solidFill>
                  <a:srgbClr val="000000"/>
                </a:solidFill>
                <a:latin typeface="Calibri"/>
              </a:rPr>
              <a:t>Jet Propulsion Laboratory</a:t>
            </a:r>
          </a:p>
          <a:p>
            <a:r>
              <a:rPr lang="en-US" sz="900" dirty="0">
                <a:solidFill>
                  <a:srgbClr val="000000"/>
                </a:solidFill>
                <a:latin typeface="Calibri"/>
              </a:rPr>
              <a:t>California Institute of Technology</a:t>
            </a:r>
          </a:p>
        </p:txBody>
      </p:sp>
      <p:sp>
        <p:nvSpPr>
          <p:cNvPr id="15" name="Text Placeholder 14"/>
          <p:cNvSpPr>
            <a:spLocks noGrp="1"/>
          </p:cNvSpPr>
          <p:nvPr>
            <p:ph type="body" sz="quarter" idx="14" hasCustomPrompt="1"/>
          </p:nvPr>
        </p:nvSpPr>
        <p:spPr>
          <a:xfrm>
            <a:off x="664551" y="1504459"/>
            <a:ext cx="7541603" cy="869447"/>
          </a:xfrm>
        </p:spPr>
        <p:txBody>
          <a:bodyPr bIns="0" anchor="b">
            <a:noAutofit/>
          </a:bodyPr>
          <a:lstStyle>
            <a:lvl1pPr marL="0" indent="0">
              <a:spcBef>
                <a:spcPts val="0"/>
              </a:spcBef>
              <a:buNone/>
              <a:defRPr sz="44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&lt;Presentation Title&gt;</a:t>
            </a:r>
          </a:p>
        </p:txBody>
      </p:sp>
      <p:sp>
        <p:nvSpPr>
          <p:cNvPr id="16" name="Text Placeholder 14"/>
          <p:cNvSpPr>
            <a:spLocks noGrp="1"/>
          </p:cNvSpPr>
          <p:nvPr>
            <p:ph type="body" sz="quarter" idx="15" hasCustomPrompt="1"/>
          </p:nvPr>
        </p:nvSpPr>
        <p:spPr>
          <a:xfrm>
            <a:off x="660643" y="2379769"/>
            <a:ext cx="7543800" cy="394689"/>
          </a:xfrm>
        </p:spPr>
        <p:txBody>
          <a:bodyPr tIns="0" bIns="0" anchor="t">
            <a:noAutofit/>
          </a:bodyPr>
          <a:lstStyle>
            <a:lvl1pPr marL="0" indent="0">
              <a:spcBef>
                <a:spcPts val="0"/>
              </a:spcBef>
              <a:buNone/>
              <a:defRPr sz="24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&lt;Meeting/Review Title&gt;</a:t>
            </a:r>
          </a:p>
        </p:txBody>
      </p:sp>
      <p:sp>
        <p:nvSpPr>
          <p:cNvPr id="18" name="Text Placeholder 14"/>
          <p:cNvSpPr>
            <a:spLocks noGrp="1"/>
          </p:cNvSpPr>
          <p:nvPr>
            <p:ph type="body" sz="quarter" idx="16" hasCustomPrompt="1"/>
          </p:nvPr>
        </p:nvSpPr>
        <p:spPr>
          <a:xfrm>
            <a:off x="666505" y="3821705"/>
            <a:ext cx="4022726" cy="463061"/>
          </a:xfrm>
        </p:spPr>
        <p:txBody>
          <a:bodyPr bIns="0" anchor="b">
            <a:noAutofit/>
          </a:bodyPr>
          <a:lstStyle>
            <a:lvl1pPr marL="0" indent="0">
              <a:spcBef>
                <a:spcPts val="0"/>
              </a:spcBef>
              <a:buNone/>
              <a:defRPr sz="24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&lt;Your Name&gt;</a:t>
            </a:r>
          </a:p>
        </p:txBody>
      </p:sp>
      <p:sp>
        <p:nvSpPr>
          <p:cNvPr id="19" name="Text Placeholder 14"/>
          <p:cNvSpPr>
            <a:spLocks noGrp="1"/>
          </p:cNvSpPr>
          <p:nvPr>
            <p:ph type="body" sz="quarter" idx="17" hasCustomPrompt="1"/>
          </p:nvPr>
        </p:nvSpPr>
        <p:spPr>
          <a:xfrm>
            <a:off x="662596" y="4296491"/>
            <a:ext cx="4022726" cy="353658"/>
          </a:xfrm>
        </p:spPr>
        <p:txBody>
          <a:bodyPr tIns="0" anchor="t">
            <a:noAutofit/>
          </a:bodyPr>
          <a:lstStyle>
            <a:lvl1pPr marL="0" indent="0">
              <a:spcBef>
                <a:spcPts val="0"/>
              </a:spcBef>
              <a:buNone/>
              <a:defRPr sz="16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&lt;Title, JPL Org&gt;</a:t>
            </a:r>
          </a:p>
        </p:txBody>
      </p:sp>
      <p:sp>
        <p:nvSpPr>
          <p:cNvPr id="20" name="Text Placeholder 14"/>
          <p:cNvSpPr>
            <a:spLocks noGrp="1"/>
          </p:cNvSpPr>
          <p:nvPr>
            <p:ph type="body" sz="quarter" idx="18" hasCustomPrompt="1"/>
          </p:nvPr>
        </p:nvSpPr>
        <p:spPr>
          <a:xfrm>
            <a:off x="668457" y="4947113"/>
            <a:ext cx="3200158" cy="353658"/>
          </a:xfrm>
        </p:spPr>
        <p:txBody>
          <a:bodyPr>
            <a:noAutofit/>
          </a:bodyPr>
          <a:lstStyle>
            <a:lvl1pPr marL="0" indent="0">
              <a:buNone/>
              <a:defRPr sz="16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&lt;Date&gt;</a:t>
            </a:r>
          </a:p>
        </p:txBody>
      </p:sp>
      <p:sp>
        <p:nvSpPr>
          <p:cNvPr id="22" name="TextBox 21"/>
          <p:cNvSpPr txBox="1"/>
          <p:nvPr userDrawn="1"/>
        </p:nvSpPr>
        <p:spPr>
          <a:xfrm>
            <a:off x="5779008" y="5881780"/>
            <a:ext cx="2098125" cy="353943"/>
          </a:xfrm>
          <a:prstGeom prst="rect">
            <a:avLst/>
          </a:prstGeom>
          <a:noFill/>
        </p:spPr>
        <p:txBody>
          <a:bodyPr wrap="none" tIns="0" rtlCol="0" anchor="t">
            <a:spAutoFit/>
          </a:bodyPr>
          <a:lstStyle/>
          <a:p>
            <a:r>
              <a:rPr lang="en-US" sz="2000" b="1" dirty="0">
                <a:solidFill>
                  <a:srgbClr val="000000"/>
                </a:solidFill>
                <a:latin typeface="Calibri"/>
                <a:cs typeface="Calibri"/>
              </a:rPr>
              <a:t>Mars 2020 </a:t>
            </a:r>
            <a:r>
              <a:rPr lang="en-US" sz="2000" dirty="0">
                <a:solidFill>
                  <a:srgbClr val="000000"/>
                </a:solidFill>
                <a:latin typeface="Calibri"/>
                <a:cs typeface="Calibri"/>
              </a:rPr>
              <a:t>Project</a:t>
            </a:r>
          </a:p>
        </p:txBody>
      </p:sp>
      <p:sp>
        <p:nvSpPr>
          <p:cNvPr id="12" name="Rectangle 11"/>
          <p:cNvSpPr/>
          <p:nvPr userDrawn="1"/>
        </p:nvSpPr>
        <p:spPr>
          <a:xfrm>
            <a:off x="556845" y="5888717"/>
            <a:ext cx="3468077" cy="507831"/>
          </a:xfrm>
          <a:prstGeom prst="rect">
            <a:avLst/>
          </a:prstGeom>
        </p:spPr>
        <p:txBody>
          <a:bodyPr wrap="square">
            <a:spAutoFit/>
          </a:bodyPr>
          <a:lstStyle/>
          <a:p>
            <a:pPr algn="ctr"/>
            <a:r>
              <a:rPr kumimoji="0" lang="en-US" sz="900" b="0" i="1" u="none" strike="noStrike" kern="1200" cap="none" spc="0" normalizeH="0" baseline="0" noProof="0" dirty="0">
                <a:ln>
                  <a:noFill/>
                </a:ln>
                <a:solidFill>
                  <a:schemeClr val="tx1"/>
                </a:solidFill>
                <a:effectLst/>
                <a:uLnTx/>
                <a:uFillTx/>
                <a:latin typeface="Arial Narrow" pitchFamily="34" charset="0"/>
                <a:ea typeface="+mn-ea"/>
                <a:cs typeface="+mn-cs"/>
              </a:rPr>
              <a:t>The technical data in this document are controlled under the U.S. Export Regulations. Release to foreign persons may require an export authorization.</a:t>
            </a:r>
          </a:p>
          <a:p>
            <a:pPr algn="ctr"/>
            <a:r>
              <a:rPr kumimoji="0" lang="en-US" sz="900" b="0" i="1" u="none" strike="noStrike" kern="1200" cap="none" spc="0" normalizeH="0" baseline="0" noProof="0" dirty="0">
                <a:ln>
                  <a:noFill/>
                </a:ln>
                <a:solidFill>
                  <a:schemeClr val="tx1"/>
                </a:solidFill>
                <a:effectLst/>
                <a:uLnTx/>
                <a:uFillTx/>
                <a:latin typeface="Arial Narrow" pitchFamily="34" charset="0"/>
                <a:ea typeface="+mn-ea"/>
                <a:cs typeface="+mn-cs"/>
              </a:rPr>
              <a:t>Pre-Decisional:  For Planning and Discussion Purposes Only.</a:t>
            </a:r>
            <a:endParaRPr lang="en-US" dirty="0">
              <a:solidFill>
                <a:schemeClr val="tx1"/>
              </a:solidFill>
            </a:endParaRPr>
          </a:p>
        </p:txBody>
      </p:sp>
    </p:spTree>
    <p:extLst>
      <p:ext uri="{BB962C8B-B14F-4D97-AF65-F5344CB8AC3E}">
        <p14:creationId xmlns:p14="http://schemas.microsoft.com/office/powerpoint/2010/main" val="392137862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view Title Slide (Alt)">
    <p:spTree>
      <p:nvGrpSpPr>
        <p:cNvPr id="1" name=""/>
        <p:cNvGrpSpPr/>
        <p:nvPr/>
      </p:nvGrpSpPr>
      <p:grpSpPr>
        <a:xfrm>
          <a:off x="0" y="0"/>
          <a:ext cx="0" cy="0"/>
          <a:chOff x="0" y="0"/>
          <a:chExt cx="0" cy="0"/>
        </a:xfrm>
      </p:grpSpPr>
      <p:pic>
        <p:nvPicPr>
          <p:cNvPr id="17" name="Picture 16" descr="2020roverblueprint-full.jpg"/>
          <p:cNvPicPr>
            <a:picLocks noChangeAspect="1"/>
          </p:cNvPicPr>
          <p:nvPr userDrawn="1"/>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tretch>
            <a:fillRect/>
          </a:stretch>
        </p:blipFill>
        <p:spPr>
          <a:xfrm>
            <a:off x="-3263" y="940898"/>
            <a:ext cx="9147263" cy="5145333"/>
          </a:xfrm>
          <a:prstGeom prst="rect">
            <a:avLst/>
          </a:prstGeom>
        </p:spPr>
      </p:pic>
      <p:sp>
        <p:nvSpPr>
          <p:cNvPr id="9" name="Text Placeholder 14"/>
          <p:cNvSpPr>
            <a:spLocks noGrp="1"/>
          </p:cNvSpPr>
          <p:nvPr>
            <p:ph type="body" sz="quarter" idx="14" hasCustomPrompt="1"/>
          </p:nvPr>
        </p:nvSpPr>
        <p:spPr>
          <a:xfrm>
            <a:off x="361462" y="2383692"/>
            <a:ext cx="8421076" cy="869447"/>
          </a:xfrm>
        </p:spPr>
        <p:txBody>
          <a:bodyPr bIns="0" anchor="b">
            <a:noAutofit/>
          </a:bodyPr>
          <a:lstStyle>
            <a:lvl1pPr marL="0" indent="0">
              <a:spcBef>
                <a:spcPts val="0"/>
              </a:spcBef>
              <a:buNone/>
              <a:defRPr sz="44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&lt;Presentation Title&gt;</a:t>
            </a:r>
          </a:p>
        </p:txBody>
      </p:sp>
      <p:sp>
        <p:nvSpPr>
          <p:cNvPr id="13" name="Text Placeholder 14"/>
          <p:cNvSpPr>
            <a:spLocks noGrp="1"/>
          </p:cNvSpPr>
          <p:nvPr>
            <p:ph type="body" sz="quarter" idx="16" hasCustomPrompt="1"/>
          </p:nvPr>
        </p:nvSpPr>
        <p:spPr>
          <a:xfrm>
            <a:off x="353888" y="4700933"/>
            <a:ext cx="5058265" cy="463061"/>
          </a:xfrm>
        </p:spPr>
        <p:txBody>
          <a:bodyPr bIns="0" anchor="b">
            <a:noAutofit/>
          </a:bodyPr>
          <a:lstStyle>
            <a:lvl1pPr marL="0" indent="0">
              <a:spcBef>
                <a:spcPts val="0"/>
              </a:spcBef>
              <a:buNone/>
              <a:defRPr sz="24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&lt;Your Name&gt;</a:t>
            </a:r>
          </a:p>
        </p:txBody>
      </p:sp>
      <p:sp>
        <p:nvSpPr>
          <p:cNvPr id="14" name="Text Placeholder 14"/>
          <p:cNvSpPr>
            <a:spLocks noGrp="1"/>
          </p:cNvSpPr>
          <p:nvPr>
            <p:ph type="body" sz="quarter" idx="17" hasCustomPrompt="1"/>
          </p:nvPr>
        </p:nvSpPr>
        <p:spPr>
          <a:xfrm>
            <a:off x="349980" y="5175719"/>
            <a:ext cx="5065776" cy="353658"/>
          </a:xfrm>
        </p:spPr>
        <p:txBody>
          <a:bodyPr tIns="0" anchor="t">
            <a:noAutofit/>
          </a:bodyPr>
          <a:lstStyle>
            <a:lvl1pPr marL="0" indent="0">
              <a:spcBef>
                <a:spcPts val="0"/>
              </a:spcBef>
              <a:buNone/>
              <a:defRPr sz="16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&lt;Title, JPL Org&gt;</a:t>
            </a:r>
          </a:p>
        </p:txBody>
      </p:sp>
      <p:sp>
        <p:nvSpPr>
          <p:cNvPr id="15" name="Text Placeholder 14"/>
          <p:cNvSpPr>
            <a:spLocks noGrp="1"/>
          </p:cNvSpPr>
          <p:nvPr>
            <p:ph type="body" sz="quarter" idx="18" hasCustomPrompt="1"/>
          </p:nvPr>
        </p:nvSpPr>
        <p:spPr>
          <a:xfrm>
            <a:off x="355841" y="5543040"/>
            <a:ext cx="5065776" cy="353658"/>
          </a:xfrm>
        </p:spPr>
        <p:txBody>
          <a:bodyPr>
            <a:noAutofit/>
          </a:bodyPr>
          <a:lstStyle>
            <a:lvl1pPr marL="0" indent="0">
              <a:buNone/>
              <a:defRPr sz="16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&lt;Date&gt;</a:t>
            </a:r>
          </a:p>
        </p:txBody>
      </p:sp>
      <p:sp>
        <p:nvSpPr>
          <p:cNvPr id="19" name="Text Placeholder 14"/>
          <p:cNvSpPr>
            <a:spLocks noGrp="1"/>
          </p:cNvSpPr>
          <p:nvPr>
            <p:ph type="body" sz="quarter" idx="15" hasCustomPrompt="1"/>
          </p:nvPr>
        </p:nvSpPr>
        <p:spPr>
          <a:xfrm>
            <a:off x="358134" y="3259002"/>
            <a:ext cx="8424403" cy="394689"/>
          </a:xfrm>
        </p:spPr>
        <p:txBody>
          <a:bodyPr tIns="0" bIns="0" anchor="t">
            <a:noAutofit/>
          </a:bodyPr>
          <a:lstStyle>
            <a:lvl1pPr marL="0" indent="0">
              <a:spcBef>
                <a:spcPts val="0"/>
              </a:spcBef>
              <a:buNone/>
              <a:defRPr sz="2400" b="0">
                <a:solidFill>
                  <a:schemeClr val="tx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Mars 2020 &lt;Meeting/Review Title&gt;</a:t>
            </a:r>
          </a:p>
        </p:txBody>
      </p:sp>
      <p:pic>
        <p:nvPicPr>
          <p:cNvPr id="20" name="Picture 19" descr="NASA insignia2Color.eps"/>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106165" y="114089"/>
            <a:ext cx="793954" cy="656539"/>
          </a:xfrm>
          <a:prstGeom prst="rect">
            <a:avLst/>
          </a:prstGeom>
        </p:spPr>
      </p:pic>
    </p:spTree>
    <p:extLst>
      <p:ext uri="{BB962C8B-B14F-4D97-AF65-F5344CB8AC3E}">
        <p14:creationId xmlns:p14="http://schemas.microsoft.com/office/powerpoint/2010/main" val="2569987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074614"/>
            <a:ext cx="8681623" cy="5308515"/>
          </a:xfrm>
        </p:spPr>
        <p:txBody>
          <a:bodyPr/>
          <a:lstStyle>
            <a:lvl2pPr>
              <a:spcBef>
                <a:spcPts val="200"/>
              </a:spcBef>
              <a:defRPr/>
            </a:lvl2pPr>
            <a:lvl3pPr>
              <a:spcBef>
                <a:spcPts val="200"/>
              </a:spcBef>
              <a:defRPr/>
            </a:lvl3pPr>
            <a:lvl4pPr>
              <a:spcBef>
                <a:spcPts val="200"/>
              </a:spcBef>
              <a:defRPr/>
            </a:lvl4pPr>
            <a:lvl5pPr>
              <a:spcBef>
                <a:spcPts val="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62"/>
          <p:cNvSpPr>
            <a:spLocks noChangeArrowheads="1"/>
          </p:cNvSpPr>
          <p:nvPr userDrawn="1"/>
        </p:nvSpPr>
        <p:spPr bwMode="auto">
          <a:xfrm>
            <a:off x="0" y="0"/>
            <a:ext cx="9144000" cy="850188"/>
          </a:xfrm>
          <a:prstGeom prst="rect">
            <a:avLst/>
          </a:prstGeom>
          <a:solidFill>
            <a:srgbClr val="E6E5EC"/>
          </a:solidFill>
          <a:ln>
            <a:noFill/>
          </a:ln>
          <a:effectLst/>
          <a:extLst/>
        </p:spPr>
        <p:txBody>
          <a:bodyPr wrap="none" anchor="ctr"/>
          <a:lstStyle/>
          <a:p>
            <a:pPr>
              <a:defRPr/>
            </a:pPr>
            <a:endParaRPr lang="en-US" dirty="0">
              <a:latin typeface="Times New Roman" charset="0"/>
              <a:ea typeface="ＭＳ Ｐゴシック" charset="0"/>
            </a:endParaRPr>
          </a:p>
        </p:txBody>
      </p:sp>
      <p:sp>
        <p:nvSpPr>
          <p:cNvPr id="14" name="Title 1"/>
          <p:cNvSpPr>
            <a:spLocks noGrp="1"/>
          </p:cNvSpPr>
          <p:nvPr>
            <p:ph type="title" hasCustomPrompt="1"/>
          </p:nvPr>
        </p:nvSpPr>
        <p:spPr>
          <a:xfrm>
            <a:off x="224692" y="161428"/>
            <a:ext cx="6066693" cy="557076"/>
          </a:xfrm>
          <a:prstGeom prst="rect">
            <a:avLst/>
          </a:prstGeom>
        </p:spPr>
        <p:txBody>
          <a:bodyPr rIns="73152" anchor="ctr"/>
          <a:lstStyle>
            <a:lvl1pPr marL="0" indent="0" algn="l">
              <a:tabLst/>
              <a:defRPr sz="2800" b="0">
                <a:solidFill>
                  <a:schemeClr val="tx1"/>
                </a:solidFill>
                <a:latin typeface="Arial"/>
                <a:cs typeface="Arial"/>
              </a:defRPr>
            </a:lvl1pPr>
          </a:lstStyle>
          <a:p>
            <a:r>
              <a:rPr lang="en-US" dirty="0"/>
              <a:t>Slide Title</a:t>
            </a:r>
          </a:p>
        </p:txBody>
      </p:sp>
      <p:graphicFrame>
        <p:nvGraphicFramePr>
          <p:cNvPr id="15" name="Group 66"/>
          <p:cNvGraphicFramePr>
            <a:graphicFrameLocks noGrp="1"/>
          </p:cNvGraphicFramePr>
          <p:nvPr userDrawn="1">
            <p:extLst>
              <p:ext uri="{D42A27DB-BD31-4B8C-83A1-F6EECF244321}">
                <p14:modId xmlns:p14="http://schemas.microsoft.com/office/powerpoint/2010/main" val="1507836309"/>
              </p:ext>
            </p:extLst>
          </p:nvPr>
        </p:nvGraphicFramePr>
        <p:xfrm>
          <a:off x="0" y="841832"/>
          <a:ext cx="9144000" cy="13716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76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a:ln>
                          <a:noFill/>
                        </a:ln>
                        <a:solidFill>
                          <a:schemeClr val="bg1"/>
                        </a:solidFill>
                        <a:effectLst/>
                        <a:latin typeface="Arial" charset="0"/>
                        <a:ea typeface="ＭＳ Ｐゴシック" charset="0"/>
                      </a:endParaRPr>
                    </a:p>
                  </a:txBody>
                  <a:tcPr marT="0" marB="0" horzOverflow="overflow">
                    <a:lnL cap="flat">
                      <a:noFill/>
                    </a:lnL>
                    <a:lnR>
                      <a:noFill/>
                    </a:lnR>
                    <a:lnT cap="flat">
                      <a:noFill/>
                    </a:lnT>
                    <a:lnB cap="flat">
                      <a:noFill/>
                    </a:lnB>
                    <a:lnTlToBr>
                      <a:noFill/>
                    </a:lnTlToBr>
                    <a:lnBlToTr>
                      <a:noFill/>
                    </a:lnBlToTr>
                    <a:solidFill>
                      <a:srgbClr val="13418B"/>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a:ln>
                          <a:noFill/>
                        </a:ln>
                        <a:solidFill>
                          <a:schemeClr val="bg1"/>
                        </a:solidFill>
                        <a:effectLst/>
                        <a:latin typeface="Arial" charset="0"/>
                        <a:ea typeface="ＭＳ Ｐゴシック" charset="0"/>
                      </a:endParaRPr>
                    </a:p>
                  </a:txBody>
                  <a:tcPr marT="0" marB="0" horzOverflow="overflow">
                    <a:lnL>
                      <a:noFill/>
                    </a:lnL>
                    <a:lnR cap="flat">
                      <a:noFill/>
                    </a:lnR>
                    <a:lnT cap="flat">
                      <a:noFill/>
                    </a:lnT>
                    <a:lnB cap="flat">
                      <a:noFill/>
                    </a:lnB>
                    <a:lnTlToBr>
                      <a:noFill/>
                    </a:lnTlToBr>
                    <a:lnBlToTr>
                      <a:noFill/>
                    </a:lnBlToTr>
                    <a:solidFill>
                      <a:srgbClr val="13418B"/>
                    </a:solidFill>
                  </a:tcPr>
                </a:tc>
                <a:extLst>
                  <a:ext uri="{0D108BD9-81ED-4DB2-BD59-A6C34878D82A}">
                    <a16:rowId xmlns:a16="http://schemas.microsoft.com/office/drawing/2014/main" val="10000"/>
                  </a:ext>
                </a:extLst>
              </a:tr>
            </a:tbl>
          </a:graphicData>
        </a:graphic>
      </p:graphicFrame>
      <p:sp>
        <p:nvSpPr>
          <p:cNvPr id="19" name="Line 65"/>
          <p:cNvSpPr>
            <a:spLocks noChangeShapeType="1"/>
          </p:cNvSpPr>
          <p:nvPr userDrawn="1"/>
        </p:nvSpPr>
        <p:spPr bwMode="auto">
          <a:xfrm flipH="1">
            <a:off x="7887693" y="72128"/>
            <a:ext cx="0" cy="698500"/>
          </a:xfrm>
          <a:prstGeom prst="line">
            <a:avLst/>
          </a:prstGeom>
          <a:noFill/>
          <a:ln w="12700" cmpd="sng">
            <a:solidFill>
              <a:schemeClr val="tx1">
                <a:lumMod val="65000"/>
                <a:lumOff val="3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pic>
        <p:nvPicPr>
          <p:cNvPr id="16" name="Picture 15" descr="NASA insignia2Color.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06165" y="114089"/>
            <a:ext cx="793954" cy="656539"/>
          </a:xfrm>
          <a:prstGeom prst="rect">
            <a:avLst/>
          </a:prstGeom>
        </p:spPr>
      </p:pic>
    </p:spTree>
    <p:extLst>
      <p:ext uri="{BB962C8B-B14F-4D97-AF65-F5344CB8AC3E}">
        <p14:creationId xmlns:p14="http://schemas.microsoft.com/office/powerpoint/2010/main" val="3812906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074614"/>
            <a:ext cx="8681623" cy="5308515"/>
          </a:xfrm>
        </p:spPr>
        <p:txBody>
          <a:bodyPr/>
          <a:lstStyle>
            <a:lvl2pPr>
              <a:spcBef>
                <a:spcPts val="200"/>
              </a:spcBef>
              <a:defRPr/>
            </a:lvl2pPr>
            <a:lvl3pPr>
              <a:spcBef>
                <a:spcPts val="200"/>
              </a:spcBef>
              <a:defRPr/>
            </a:lvl3pPr>
            <a:lvl4pPr>
              <a:spcBef>
                <a:spcPts val="200"/>
              </a:spcBef>
              <a:defRPr/>
            </a:lvl4pPr>
            <a:lvl5pPr>
              <a:spcBef>
                <a:spcPts val="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62"/>
          <p:cNvSpPr>
            <a:spLocks noChangeArrowheads="1"/>
          </p:cNvSpPr>
          <p:nvPr userDrawn="1"/>
        </p:nvSpPr>
        <p:spPr bwMode="auto">
          <a:xfrm>
            <a:off x="0" y="0"/>
            <a:ext cx="9144000" cy="850188"/>
          </a:xfrm>
          <a:prstGeom prst="rect">
            <a:avLst/>
          </a:prstGeom>
          <a:solidFill>
            <a:srgbClr val="E6E5EC"/>
          </a:solidFill>
          <a:ln>
            <a:noFill/>
          </a:ln>
          <a:effectLst/>
          <a:extLst/>
        </p:spPr>
        <p:txBody>
          <a:bodyPr wrap="none" anchor="ctr"/>
          <a:lstStyle/>
          <a:p>
            <a:pPr>
              <a:defRPr/>
            </a:pPr>
            <a:endParaRPr lang="en-US" dirty="0">
              <a:latin typeface="Times New Roman" charset="0"/>
              <a:ea typeface="ＭＳ Ｐゴシック" charset="0"/>
            </a:endParaRPr>
          </a:p>
        </p:txBody>
      </p:sp>
      <p:sp>
        <p:nvSpPr>
          <p:cNvPr id="14" name="Title 1"/>
          <p:cNvSpPr>
            <a:spLocks noGrp="1"/>
          </p:cNvSpPr>
          <p:nvPr>
            <p:ph type="title" hasCustomPrompt="1"/>
          </p:nvPr>
        </p:nvSpPr>
        <p:spPr>
          <a:xfrm>
            <a:off x="224692" y="161428"/>
            <a:ext cx="6066693" cy="557076"/>
          </a:xfrm>
          <a:prstGeom prst="rect">
            <a:avLst/>
          </a:prstGeom>
        </p:spPr>
        <p:txBody>
          <a:bodyPr rIns="73152" anchor="ctr"/>
          <a:lstStyle>
            <a:lvl1pPr marL="0" indent="0" algn="l">
              <a:tabLst/>
              <a:defRPr sz="2800" b="0">
                <a:solidFill>
                  <a:schemeClr val="tx1"/>
                </a:solidFill>
                <a:latin typeface="Arial"/>
                <a:cs typeface="Arial"/>
              </a:defRPr>
            </a:lvl1pPr>
          </a:lstStyle>
          <a:p>
            <a:r>
              <a:rPr lang="en-US" dirty="0"/>
              <a:t>Slide Title</a:t>
            </a:r>
          </a:p>
        </p:txBody>
      </p:sp>
      <p:graphicFrame>
        <p:nvGraphicFramePr>
          <p:cNvPr id="15" name="Group 66"/>
          <p:cNvGraphicFramePr>
            <a:graphicFrameLocks noGrp="1"/>
          </p:cNvGraphicFramePr>
          <p:nvPr userDrawn="1">
            <p:extLst>
              <p:ext uri="{D42A27DB-BD31-4B8C-83A1-F6EECF244321}">
                <p14:modId xmlns:p14="http://schemas.microsoft.com/office/powerpoint/2010/main" val="2288993164"/>
              </p:ext>
            </p:extLst>
          </p:nvPr>
        </p:nvGraphicFramePr>
        <p:xfrm>
          <a:off x="0" y="841832"/>
          <a:ext cx="9144000" cy="13716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76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a:ln>
                          <a:noFill/>
                        </a:ln>
                        <a:solidFill>
                          <a:schemeClr val="bg1"/>
                        </a:solidFill>
                        <a:effectLst/>
                        <a:latin typeface="Arial" charset="0"/>
                        <a:ea typeface="ＭＳ Ｐゴシック" charset="0"/>
                      </a:endParaRPr>
                    </a:p>
                  </a:txBody>
                  <a:tcPr marT="0" marB="0" horzOverflow="overflow">
                    <a:lnL cap="flat">
                      <a:noFill/>
                    </a:lnL>
                    <a:lnR>
                      <a:noFill/>
                    </a:lnR>
                    <a:lnT cap="flat">
                      <a:noFill/>
                    </a:lnT>
                    <a:lnB cap="flat">
                      <a:noFill/>
                    </a:lnB>
                    <a:lnTlToBr>
                      <a:noFill/>
                    </a:lnTlToBr>
                    <a:lnBlToTr>
                      <a:noFill/>
                    </a:lnBlToTr>
                    <a:solidFill>
                      <a:srgbClr val="13418B"/>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a:ln>
                          <a:noFill/>
                        </a:ln>
                        <a:solidFill>
                          <a:schemeClr val="bg1"/>
                        </a:solidFill>
                        <a:effectLst/>
                        <a:latin typeface="Arial" charset="0"/>
                        <a:ea typeface="ＭＳ Ｐゴシック" charset="0"/>
                      </a:endParaRPr>
                    </a:p>
                  </a:txBody>
                  <a:tcPr marT="0" marB="0" horzOverflow="overflow">
                    <a:lnL>
                      <a:noFill/>
                    </a:lnL>
                    <a:lnR cap="flat">
                      <a:noFill/>
                    </a:lnR>
                    <a:lnT cap="flat">
                      <a:noFill/>
                    </a:lnT>
                    <a:lnB cap="flat">
                      <a:noFill/>
                    </a:lnB>
                    <a:lnTlToBr>
                      <a:noFill/>
                    </a:lnTlToBr>
                    <a:lnBlToTr>
                      <a:noFill/>
                    </a:lnBlToTr>
                    <a:solidFill>
                      <a:srgbClr val="13418B"/>
                    </a:solidFill>
                  </a:tcPr>
                </a:tc>
                <a:extLst>
                  <a:ext uri="{0D108BD9-81ED-4DB2-BD59-A6C34878D82A}">
                    <a16:rowId xmlns:a16="http://schemas.microsoft.com/office/drawing/2014/main" val="10000"/>
                  </a:ext>
                </a:extLst>
              </a:tr>
            </a:tbl>
          </a:graphicData>
        </a:graphic>
      </p:graphicFrame>
      <p:sp>
        <p:nvSpPr>
          <p:cNvPr id="19" name="Line 65"/>
          <p:cNvSpPr>
            <a:spLocks noChangeShapeType="1"/>
          </p:cNvSpPr>
          <p:nvPr userDrawn="1"/>
        </p:nvSpPr>
        <p:spPr bwMode="auto">
          <a:xfrm flipH="1">
            <a:off x="7887693" y="72128"/>
            <a:ext cx="0" cy="698500"/>
          </a:xfrm>
          <a:prstGeom prst="line">
            <a:avLst/>
          </a:prstGeom>
          <a:noFill/>
          <a:ln w="12700" cmpd="sng">
            <a:solidFill>
              <a:schemeClr val="tx1">
                <a:lumMod val="65000"/>
                <a:lumOff val="3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pic>
        <p:nvPicPr>
          <p:cNvPr id="16" name="Picture 15" descr="NASA insignia2Color.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06165" y="114089"/>
            <a:ext cx="793954" cy="656539"/>
          </a:xfrm>
          <a:prstGeom prst="rect">
            <a:avLst/>
          </a:prstGeom>
        </p:spPr>
      </p:pic>
    </p:spTree>
    <p:extLst>
      <p:ext uri="{BB962C8B-B14F-4D97-AF65-F5344CB8AC3E}">
        <p14:creationId xmlns:p14="http://schemas.microsoft.com/office/powerpoint/2010/main" val="2975435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074614"/>
            <a:ext cx="8681623" cy="5308515"/>
          </a:xfrm>
        </p:spPr>
        <p:txBody>
          <a:bodyPr/>
          <a:lstStyle>
            <a:lvl2pPr>
              <a:spcBef>
                <a:spcPts val="200"/>
              </a:spcBef>
              <a:defRPr/>
            </a:lvl2pPr>
            <a:lvl3pPr>
              <a:spcBef>
                <a:spcPts val="200"/>
              </a:spcBef>
              <a:defRPr/>
            </a:lvl3pPr>
            <a:lvl4pPr>
              <a:spcBef>
                <a:spcPts val="200"/>
              </a:spcBef>
              <a:defRPr/>
            </a:lvl4pPr>
            <a:lvl5pPr>
              <a:spcBef>
                <a:spcPts val="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62"/>
          <p:cNvSpPr>
            <a:spLocks noChangeArrowheads="1"/>
          </p:cNvSpPr>
          <p:nvPr userDrawn="1"/>
        </p:nvSpPr>
        <p:spPr bwMode="auto">
          <a:xfrm>
            <a:off x="0" y="0"/>
            <a:ext cx="9144000" cy="850188"/>
          </a:xfrm>
          <a:prstGeom prst="rect">
            <a:avLst/>
          </a:prstGeom>
          <a:solidFill>
            <a:srgbClr val="E6E5EC"/>
          </a:solidFill>
          <a:ln>
            <a:noFill/>
          </a:ln>
          <a:effectLst/>
          <a:extLst/>
        </p:spPr>
        <p:txBody>
          <a:bodyPr wrap="none" anchor="ctr"/>
          <a:lstStyle/>
          <a:p>
            <a:pPr>
              <a:defRPr/>
            </a:pPr>
            <a:endParaRPr lang="en-US" dirty="0">
              <a:latin typeface="Times New Roman" charset="0"/>
              <a:ea typeface="ＭＳ Ｐゴシック" charset="0"/>
            </a:endParaRPr>
          </a:p>
        </p:txBody>
      </p:sp>
      <p:sp>
        <p:nvSpPr>
          <p:cNvPr id="14" name="Title 1"/>
          <p:cNvSpPr>
            <a:spLocks noGrp="1"/>
          </p:cNvSpPr>
          <p:nvPr>
            <p:ph type="title" hasCustomPrompt="1"/>
          </p:nvPr>
        </p:nvSpPr>
        <p:spPr>
          <a:xfrm>
            <a:off x="224692" y="161428"/>
            <a:ext cx="6066693" cy="557076"/>
          </a:xfrm>
          <a:prstGeom prst="rect">
            <a:avLst/>
          </a:prstGeom>
        </p:spPr>
        <p:txBody>
          <a:bodyPr rIns="73152" anchor="ctr"/>
          <a:lstStyle>
            <a:lvl1pPr marL="0" indent="0" algn="l">
              <a:tabLst/>
              <a:defRPr sz="2800" b="0">
                <a:solidFill>
                  <a:schemeClr val="tx1"/>
                </a:solidFill>
                <a:latin typeface="Arial"/>
                <a:cs typeface="Arial"/>
              </a:defRPr>
            </a:lvl1pPr>
          </a:lstStyle>
          <a:p>
            <a:r>
              <a:rPr lang="en-US" dirty="0"/>
              <a:t>Slide Title</a:t>
            </a:r>
          </a:p>
        </p:txBody>
      </p:sp>
      <p:graphicFrame>
        <p:nvGraphicFramePr>
          <p:cNvPr id="15" name="Group 66"/>
          <p:cNvGraphicFramePr>
            <a:graphicFrameLocks noGrp="1"/>
          </p:cNvGraphicFramePr>
          <p:nvPr userDrawn="1">
            <p:extLst>
              <p:ext uri="{D42A27DB-BD31-4B8C-83A1-F6EECF244321}">
                <p14:modId xmlns:p14="http://schemas.microsoft.com/office/powerpoint/2010/main" val="3021198175"/>
              </p:ext>
            </p:extLst>
          </p:nvPr>
        </p:nvGraphicFramePr>
        <p:xfrm>
          <a:off x="0" y="841832"/>
          <a:ext cx="9144000" cy="13716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76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a:ln>
                          <a:noFill/>
                        </a:ln>
                        <a:solidFill>
                          <a:schemeClr val="bg1"/>
                        </a:solidFill>
                        <a:effectLst/>
                        <a:latin typeface="Arial" charset="0"/>
                        <a:ea typeface="ＭＳ Ｐゴシック" charset="0"/>
                      </a:endParaRPr>
                    </a:p>
                  </a:txBody>
                  <a:tcPr marT="0" marB="0" horzOverflow="overflow">
                    <a:lnL cap="flat">
                      <a:noFill/>
                    </a:lnL>
                    <a:lnR>
                      <a:noFill/>
                    </a:lnR>
                    <a:lnT cap="flat">
                      <a:noFill/>
                    </a:lnT>
                    <a:lnB cap="flat">
                      <a:noFill/>
                    </a:lnB>
                    <a:lnTlToBr>
                      <a:noFill/>
                    </a:lnTlToBr>
                    <a:lnBlToTr>
                      <a:noFill/>
                    </a:lnBlToTr>
                    <a:solidFill>
                      <a:srgbClr val="13418B"/>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a:ln>
                          <a:noFill/>
                        </a:ln>
                        <a:solidFill>
                          <a:schemeClr val="bg1"/>
                        </a:solidFill>
                        <a:effectLst/>
                        <a:latin typeface="Arial" charset="0"/>
                        <a:ea typeface="ＭＳ Ｐゴシック" charset="0"/>
                      </a:endParaRPr>
                    </a:p>
                  </a:txBody>
                  <a:tcPr marT="0" marB="0" horzOverflow="overflow">
                    <a:lnL>
                      <a:noFill/>
                    </a:lnL>
                    <a:lnR cap="flat">
                      <a:noFill/>
                    </a:lnR>
                    <a:lnT cap="flat">
                      <a:noFill/>
                    </a:lnT>
                    <a:lnB cap="flat">
                      <a:noFill/>
                    </a:lnB>
                    <a:lnTlToBr>
                      <a:noFill/>
                    </a:lnTlToBr>
                    <a:lnBlToTr>
                      <a:noFill/>
                    </a:lnBlToTr>
                    <a:solidFill>
                      <a:srgbClr val="13418B"/>
                    </a:solidFill>
                  </a:tcPr>
                </a:tc>
                <a:extLst>
                  <a:ext uri="{0D108BD9-81ED-4DB2-BD59-A6C34878D82A}">
                    <a16:rowId xmlns:a16="http://schemas.microsoft.com/office/drawing/2014/main" val="10000"/>
                  </a:ext>
                </a:extLst>
              </a:tr>
            </a:tbl>
          </a:graphicData>
        </a:graphic>
      </p:graphicFrame>
      <p:sp>
        <p:nvSpPr>
          <p:cNvPr id="16" name="TextBox 15"/>
          <p:cNvSpPr txBox="1"/>
          <p:nvPr userDrawn="1"/>
        </p:nvSpPr>
        <p:spPr>
          <a:xfrm>
            <a:off x="7850067" y="766359"/>
            <a:ext cx="1141396" cy="246221"/>
          </a:xfrm>
          <a:prstGeom prst="rect">
            <a:avLst/>
          </a:prstGeom>
          <a:noFill/>
        </p:spPr>
        <p:txBody>
          <a:bodyPr wrap="none" rtlCol="0">
            <a:spAutoFit/>
          </a:bodyPr>
          <a:lstStyle/>
          <a:p>
            <a:r>
              <a:rPr lang="en-US" sz="1000" b="1" dirty="0">
                <a:solidFill>
                  <a:schemeClr val="bg1"/>
                </a:solidFill>
                <a:latin typeface="Calibri"/>
                <a:cs typeface="Calibri"/>
              </a:rPr>
              <a:t>Mars</a:t>
            </a:r>
            <a:r>
              <a:rPr lang="en-US" sz="1000" b="1" baseline="0" dirty="0">
                <a:solidFill>
                  <a:schemeClr val="bg1"/>
                </a:solidFill>
                <a:latin typeface="Calibri"/>
                <a:cs typeface="Calibri"/>
              </a:rPr>
              <a:t> </a:t>
            </a:r>
            <a:r>
              <a:rPr lang="en-US" sz="1000" b="1" dirty="0">
                <a:solidFill>
                  <a:schemeClr val="bg1"/>
                </a:solidFill>
                <a:latin typeface="Calibri"/>
                <a:cs typeface="Calibri"/>
              </a:rPr>
              <a:t>2020 </a:t>
            </a:r>
            <a:r>
              <a:rPr lang="en-US" sz="1000" b="0" baseline="0" dirty="0">
                <a:solidFill>
                  <a:schemeClr val="bg1"/>
                </a:solidFill>
                <a:latin typeface="Calibri"/>
                <a:cs typeface="Calibri"/>
              </a:rPr>
              <a:t>Project</a:t>
            </a:r>
            <a:endParaRPr lang="en-US" sz="1000" b="0" dirty="0">
              <a:solidFill>
                <a:schemeClr val="bg1"/>
              </a:solidFill>
              <a:latin typeface="Calibri"/>
              <a:cs typeface="Calibri"/>
            </a:endParaRPr>
          </a:p>
        </p:txBody>
      </p:sp>
      <p:sp>
        <p:nvSpPr>
          <p:cNvPr id="19" name="Line 65"/>
          <p:cNvSpPr>
            <a:spLocks noChangeShapeType="1"/>
          </p:cNvSpPr>
          <p:nvPr userDrawn="1"/>
        </p:nvSpPr>
        <p:spPr bwMode="auto">
          <a:xfrm flipH="1">
            <a:off x="6432074" y="89602"/>
            <a:ext cx="0" cy="698500"/>
          </a:xfrm>
          <a:prstGeom prst="line">
            <a:avLst/>
          </a:prstGeom>
          <a:noFill/>
          <a:ln w="12700" cmpd="sng">
            <a:solidFill>
              <a:schemeClr val="tx1">
                <a:lumMod val="65000"/>
                <a:lumOff val="3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pic>
        <p:nvPicPr>
          <p:cNvPr id="20" name="Picture 19" descr="NASA insignia2Color.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03668" y="114089"/>
            <a:ext cx="793954" cy="656539"/>
          </a:xfrm>
          <a:prstGeom prst="rect">
            <a:avLst/>
          </a:prstGeom>
        </p:spPr>
      </p:pic>
      <p:sp>
        <p:nvSpPr>
          <p:cNvPr id="21" name="Rectangle 20"/>
          <p:cNvSpPr/>
          <p:nvPr userDrawn="1"/>
        </p:nvSpPr>
        <p:spPr>
          <a:xfrm>
            <a:off x="7297622" y="234134"/>
            <a:ext cx="1738916" cy="415498"/>
          </a:xfrm>
          <a:prstGeom prst="rect">
            <a:avLst/>
          </a:prstGeom>
        </p:spPr>
        <p:txBody>
          <a:bodyPr wrap="square">
            <a:spAutoFit/>
          </a:bodyPr>
          <a:lstStyle/>
          <a:p>
            <a:r>
              <a:rPr lang="en-US" sz="1150" dirty="0">
                <a:solidFill>
                  <a:srgbClr val="000000"/>
                </a:solidFill>
                <a:latin typeface="Calibri"/>
              </a:rPr>
              <a:t>Jet Propulsion Laboratory</a:t>
            </a:r>
          </a:p>
          <a:p>
            <a:r>
              <a:rPr lang="en-US" sz="900" dirty="0">
                <a:solidFill>
                  <a:srgbClr val="000000"/>
                </a:solidFill>
                <a:latin typeface="Calibri"/>
              </a:rPr>
              <a:t>California Institute of Technology</a:t>
            </a:r>
          </a:p>
        </p:txBody>
      </p:sp>
    </p:spTree>
    <p:extLst>
      <p:ext uri="{BB962C8B-B14F-4D97-AF65-F5344CB8AC3E}">
        <p14:creationId xmlns:p14="http://schemas.microsoft.com/office/powerpoint/2010/main" val="2775817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2" name="Rectangle 62"/>
          <p:cNvSpPr>
            <a:spLocks noChangeArrowheads="1"/>
          </p:cNvSpPr>
          <p:nvPr userDrawn="1"/>
        </p:nvSpPr>
        <p:spPr bwMode="auto">
          <a:xfrm>
            <a:off x="0" y="0"/>
            <a:ext cx="9144000" cy="850188"/>
          </a:xfrm>
          <a:prstGeom prst="rect">
            <a:avLst/>
          </a:prstGeom>
          <a:solidFill>
            <a:srgbClr val="E6E5EC"/>
          </a:solidFill>
          <a:ln>
            <a:noFill/>
          </a:ln>
          <a:effectLst/>
          <a:extLst/>
        </p:spPr>
        <p:txBody>
          <a:bodyPr wrap="none" anchor="ctr"/>
          <a:lstStyle/>
          <a:p>
            <a:pPr>
              <a:defRPr/>
            </a:pPr>
            <a:endParaRPr lang="en-US" dirty="0">
              <a:latin typeface="Times New Roman" charset="0"/>
              <a:ea typeface="ＭＳ Ｐゴシック" charset="0"/>
            </a:endParaRPr>
          </a:p>
        </p:txBody>
      </p:sp>
      <p:sp>
        <p:nvSpPr>
          <p:cNvPr id="14" name="Title 1"/>
          <p:cNvSpPr>
            <a:spLocks noGrp="1"/>
          </p:cNvSpPr>
          <p:nvPr>
            <p:ph type="title" hasCustomPrompt="1"/>
          </p:nvPr>
        </p:nvSpPr>
        <p:spPr>
          <a:xfrm>
            <a:off x="224692" y="161428"/>
            <a:ext cx="6066693" cy="557076"/>
          </a:xfrm>
          <a:prstGeom prst="rect">
            <a:avLst/>
          </a:prstGeom>
        </p:spPr>
        <p:txBody>
          <a:bodyPr rIns="73152" anchor="ctr"/>
          <a:lstStyle>
            <a:lvl1pPr marL="0" indent="0" algn="l">
              <a:tabLst/>
              <a:defRPr sz="2800" b="0">
                <a:solidFill>
                  <a:schemeClr val="tx1"/>
                </a:solidFill>
                <a:latin typeface="Arial"/>
                <a:cs typeface="Arial"/>
              </a:defRPr>
            </a:lvl1pPr>
          </a:lstStyle>
          <a:p>
            <a:r>
              <a:rPr lang="en-US" dirty="0"/>
              <a:t>Slide Title</a:t>
            </a:r>
          </a:p>
        </p:txBody>
      </p:sp>
      <p:graphicFrame>
        <p:nvGraphicFramePr>
          <p:cNvPr id="15" name="Group 66"/>
          <p:cNvGraphicFramePr>
            <a:graphicFrameLocks noGrp="1"/>
          </p:cNvGraphicFramePr>
          <p:nvPr userDrawn="1">
            <p:extLst>
              <p:ext uri="{D42A27DB-BD31-4B8C-83A1-F6EECF244321}">
                <p14:modId xmlns:p14="http://schemas.microsoft.com/office/powerpoint/2010/main" val="1666848830"/>
              </p:ext>
            </p:extLst>
          </p:nvPr>
        </p:nvGraphicFramePr>
        <p:xfrm>
          <a:off x="0" y="841832"/>
          <a:ext cx="9144000" cy="13716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76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a:ln>
                          <a:noFill/>
                        </a:ln>
                        <a:solidFill>
                          <a:schemeClr val="bg1"/>
                        </a:solidFill>
                        <a:effectLst/>
                        <a:latin typeface="Arial" charset="0"/>
                        <a:ea typeface="ＭＳ Ｐゴシック" charset="0"/>
                      </a:endParaRPr>
                    </a:p>
                  </a:txBody>
                  <a:tcPr marT="0" marB="0" horzOverflow="overflow">
                    <a:lnL cap="flat">
                      <a:noFill/>
                    </a:lnL>
                    <a:lnR>
                      <a:noFill/>
                    </a:lnR>
                    <a:lnT cap="flat">
                      <a:noFill/>
                    </a:lnT>
                    <a:lnB cap="flat">
                      <a:noFill/>
                    </a:lnB>
                    <a:lnTlToBr>
                      <a:noFill/>
                    </a:lnTlToBr>
                    <a:lnBlToTr>
                      <a:noFill/>
                    </a:lnBlToTr>
                    <a:solidFill>
                      <a:srgbClr val="13418B"/>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a:ln>
                          <a:noFill/>
                        </a:ln>
                        <a:solidFill>
                          <a:schemeClr val="bg1"/>
                        </a:solidFill>
                        <a:effectLst/>
                        <a:latin typeface="Arial" charset="0"/>
                        <a:ea typeface="ＭＳ Ｐゴシック" charset="0"/>
                      </a:endParaRPr>
                    </a:p>
                  </a:txBody>
                  <a:tcPr marT="0" marB="0" horzOverflow="overflow">
                    <a:lnL>
                      <a:noFill/>
                    </a:lnL>
                    <a:lnR cap="flat">
                      <a:noFill/>
                    </a:lnR>
                    <a:lnT cap="flat">
                      <a:noFill/>
                    </a:lnT>
                    <a:lnB cap="flat">
                      <a:noFill/>
                    </a:lnB>
                    <a:lnTlToBr>
                      <a:noFill/>
                    </a:lnTlToBr>
                    <a:lnBlToTr>
                      <a:noFill/>
                    </a:lnBlToTr>
                    <a:solidFill>
                      <a:srgbClr val="13418B"/>
                    </a:solidFill>
                  </a:tcPr>
                </a:tc>
                <a:extLst>
                  <a:ext uri="{0D108BD9-81ED-4DB2-BD59-A6C34878D82A}">
                    <a16:rowId xmlns:a16="http://schemas.microsoft.com/office/drawing/2014/main" val="10000"/>
                  </a:ext>
                </a:extLst>
              </a:tr>
            </a:tbl>
          </a:graphicData>
        </a:graphic>
      </p:graphicFrame>
      <p:sp>
        <p:nvSpPr>
          <p:cNvPr id="16" name="TextBox 15"/>
          <p:cNvSpPr txBox="1"/>
          <p:nvPr userDrawn="1"/>
        </p:nvSpPr>
        <p:spPr>
          <a:xfrm>
            <a:off x="7850067" y="766359"/>
            <a:ext cx="1141396" cy="246221"/>
          </a:xfrm>
          <a:prstGeom prst="rect">
            <a:avLst/>
          </a:prstGeom>
          <a:noFill/>
        </p:spPr>
        <p:txBody>
          <a:bodyPr wrap="none" rtlCol="0">
            <a:spAutoFit/>
          </a:bodyPr>
          <a:lstStyle/>
          <a:p>
            <a:r>
              <a:rPr lang="en-US" sz="1000" b="1" dirty="0">
                <a:solidFill>
                  <a:schemeClr val="bg1"/>
                </a:solidFill>
                <a:latin typeface="Calibri"/>
                <a:cs typeface="Calibri"/>
              </a:rPr>
              <a:t>Mars</a:t>
            </a:r>
            <a:r>
              <a:rPr lang="en-US" sz="1000" b="1" baseline="0" dirty="0">
                <a:solidFill>
                  <a:schemeClr val="bg1"/>
                </a:solidFill>
                <a:latin typeface="Calibri"/>
                <a:cs typeface="Calibri"/>
              </a:rPr>
              <a:t> </a:t>
            </a:r>
            <a:r>
              <a:rPr lang="en-US" sz="1000" b="1" dirty="0">
                <a:solidFill>
                  <a:schemeClr val="bg1"/>
                </a:solidFill>
                <a:latin typeface="Calibri"/>
                <a:cs typeface="Calibri"/>
              </a:rPr>
              <a:t>2020 </a:t>
            </a:r>
            <a:r>
              <a:rPr lang="en-US" sz="1000" b="0" baseline="0" dirty="0">
                <a:solidFill>
                  <a:schemeClr val="bg1"/>
                </a:solidFill>
                <a:latin typeface="Calibri"/>
                <a:cs typeface="Calibri"/>
              </a:rPr>
              <a:t>Project</a:t>
            </a:r>
            <a:endParaRPr lang="en-US" sz="1000" b="0" dirty="0">
              <a:solidFill>
                <a:schemeClr val="bg1"/>
              </a:solidFill>
              <a:latin typeface="Calibri"/>
              <a:cs typeface="Calibri"/>
            </a:endParaRPr>
          </a:p>
        </p:txBody>
      </p:sp>
      <p:sp>
        <p:nvSpPr>
          <p:cNvPr id="19" name="Line 65"/>
          <p:cNvSpPr>
            <a:spLocks noChangeShapeType="1"/>
          </p:cNvSpPr>
          <p:nvPr userDrawn="1"/>
        </p:nvSpPr>
        <p:spPr bwMode="auto">
          <a:xfrm flipH="1">
            <a:off x="6432074" y="89602"/>
            <a:ext cx="0" cy="698500"/>
          </a:xfrm>
          <a:prstGeom prst="line">
            <a:avLst/>
          </a:prstGeom>
          <a:noFill/>
          <a:ln w="12700" cmpd="sng">
            <a:solidFill>
              <a:schemeClr val="tx1">
                <a:lumMod val="65000"/>
                <a:lumOff val="3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pic>
        <p:nvPicPr>
          <p:cNvPr id="20" name="Picture 19" descr="NASA insignia2Color.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03668" y="114089"/>
            <a:ext cx="793954" cy="656539"/>
          </a:xfrm>
          <a:prstGeom prst="rect">
            <a:avLst/>
          </a:prstGeom>
        </p:spPr>
      </p:pic>
      <p:sp>
        <p:nvSpPr>
          <p:cNvPr id="21" name="Rectangle 20"/>
          <p:cNvSpPr/>
          <p:nvPr userDrawn="1"/>
        </p:nvSpPr>
        <p:spPr>
          <a:xfrm>
            <a:off x="7297622" y="234134"/>
            <a:ext cx="1738916" cy="415498"/>
          </a:xfrm>
          <a:prstGeom prst="rect">
            <a:avLst/>
          </a:prstGeom>
        </p:spPr>
        <p:txBody>
          <a:bodyPr wrap="square">
            <a:spAutoFit/>
          </a:bodyPr>
          <a:lstStyle/>
          <a:p>
            <a:r>
              <a:rPr lang="en-US" sz="1150" dirty="0">
                <a:solidFill>
                  <a:srgbClr val="000000"/>
                </a:solidFill>
                <a:latin typeface="Calibri"/>
              </a:rPr>
              <a:t>Jet Propulsion Laboratory</a:t>
            </a:r>
          </a:p>
          <a:p>
            <a:r>
              <a:rPr lang="en-US" sz="900" dirty="0">
                <a:solidFill>
                  <a:srgbClr val="000000"/>
                </a:solidFill>
                <a:latin typeface="Calibri"/>
              </a:rPr>
              <a:t>California Institute of Technology</a:t>
            </a:r>
          </a:p>
        </p:txBody>
      </p:sp>
    </p:spTree>
    <p:extLst>
      <p:ext uri="{BB962C8B-B14F-4D97-AF65-F5344CB8AC3E}">
        <p14:creationId xmlns:p14="http://schemas.microsoft.com/office/powerpoint/2010/main" val="2248775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7.png"/><Relationship Id="rId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599" y="982870"/>
            <a:ext cx="8681623" cy="54002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txBox="1">
            <a:spLocks/>
          </p:cNvSpPr>
          <p:nvPr userDrawn="1"/>
        </p:nvSpPr>
        <p:spPr>
          <a:xfrm>
            <a:off x="6349902" y="6594122"/>
            <a:ext cx="2560320" cy="1538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A701A60-177B-466A-9341-9EF933434FEE}" type="slidenum">
              <a:rPr lang="en-US" sz="1000" smtClean="0">
                <a:latin typeface="Calibri" panose="020F0502020204030204" pitchFamily="34" charset="0"/>
              </a:rPr>
              <a:pPr/>
              <a:t>‹#›</a:t>
            </a:fld>
            <a:endParaRPr lang="en-US" sz="1000" dirty="0">
              <a:latin typeface="Calibri" panose="020F0502020204030204" pitchFamily="34" charset="0"/>
            </a:endParaRPr>
          </a:p>
        </p:txBody>
      </p:sp>
    </p:spTree>
    <p:extLst>
      <p:ext uri="{BB962C8B-B14F-4D97-AF65-F5344CB8AC3E}">
        <p14:creationId xmlns:p14="http://schemas.microsoft.com/office/powerpoint/2010/main" val="2903464778"/>
      </p:ext>
    </p:extLst>
  </p:cSld>
  <p:clrMap bg1="lt1" tx1="dk1" bg2="lt2" tx2="dk2" accent1="accent1" accent2="accent2" accent3="accent3" accent4="accent4" accent5="accent5" accent6="accent6" hlink="hlink" folHlink="folHlink"/>
  <p:sldLayoutIdLst>
    <p:sldLayoutId id="2147483683" r:id="rId1"/>
    <p:sldLayoutId id="2147483685" r:id="rId2"/>
    <p:sldLayoutId id="2147483686" r:id="rId3"/>
    <p:sldLayoutId id="2147483707" r:id="rId4"/>
    <p:sldLayoutId id="2147483684" r:id="rId5"/>
    <p:sldLayoutId id="2147483675" r:id="rId6"/>
    <p:sldLayoutId id="2147483709" r:id="rId7"/>
    <p:sldLayoutId id="2147483706" r:id="rId8"/>
    <p:sldLayoutId id="2147483708" r:id="rId9"/>
    <p:sldLayoutId id="2147483679" r:id="rId10"/>
    <p:sldLayoutId id="2147483701" r:id="rId11"/>
    <p:sldLayoutId id="2147483676" r:id="rId12"/>
    <p:sldLayoutId id="2147483680" r:id="rId13"/>
    <p:sldLayoutId id="2147483791" r:id="rId14"/>
    <p:sldLayoutId id="2147483794" r:id="rId15"/>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a:defRPr>
      </a:lvl1pPr>
      <a:lvl2pPr marL="742950" indent="-285750" algn="l" defTabSz="457200" rtl="0" eaLnBrk="1" latinLnBrk="0" hangingPunct="1">
        <a:spcBef>
          <a:spcPts val="200"/>
        </a:spcBef>
        <a:buFont typeface="Arial"/>
        <a:buChar char="–"/>
        <a:defRPr sz="2000" kern="1200">
          <a:solidFill>
            <a:schemeClr val="tx1"/>
          </a:solidFill>
          <a:latin typeface="Calibri" panose="020F0502020204030204" pitchFamily="34" charset="0"/>
          <a:ea typeface="+mn-ea"/>
          <a:cs typeface="Arial"/>
        </a:defRPr>
      </a:lvl2pPr>
      <a:lvl3pPr marL="1143000" indent="-228600" algn="l" defTabSz="457200" rtl="0" eaLnBrk="1" latinLnBrk="0" hangingPunct="1">
        <a:spcBef>
          <a:spcPts val="200"/>
        </a:spcBef>
        <a:buFont typeface="Arial"/>
        <a:buChar char="•"/>
        <a:defRPr sz="1800" kern="1200">
          <a:solidFill>
            <a:schemeClr val="tx1"/>
          </a:solidFill>
          <a:latin typeface="Calibri" panose="020F0502020204030204" pitchFamily="34" charset="0"/>
          <a:ea typeface="+mn-ea"/>
          <a:cs typeface="Arial"/>
        </a:defRPr>
      </a:lvl3pPr>
      <a:lvl4pPr marL="1600200" indent="-228600" algn="l" defTabSz="457200" rtl="0" eaLnBrk="1" latinLnBrk="0" hangingPunct="1">
        <a:spcBef>
          <a:spcPts val="200"/>
        </a:spcBef>
        <a:buFont typeface="Arial"/>
        <a:buChar char="–"/>
        <a:defRPr sz="1600" kern="1200">
          <a:solidFill>
            <a:schemeClr val="tx1"/>
          </a:solidFill>
          <a:latin typeface="Calibri" panose="020F0502020204030204" pitchFamily="34" charset="0"/>
          <a:ea typeface="+mn-ea"/>
          <a:cs typeface="Arial"/>
        </a:defRPr>
      </a:lvl4pPr>
      <a:lvl5pPr marL="2057400" indent="-228600" algn="l" defTabSz="457200" rtl="0" eaLnBrk="1" latinLnBrk="0" hangingPunct="1">
        <a:spcBef>
          <a:spcPts val="200"/>
        </a:spcBef>
        <a:buFont typeface="Arial"/>
        <a:buChar char="»"/>
        <a:defRPr sz="1600" kern="1200">
          <a:solidFill>
            <a:schemeClr val="tx1"/>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txBox="1">
            <a:spLocks/>
          </p:cNvSpPr>
          <p:nvPr userDrawn="1"/>
        </p:nvSpPr>
        <p:spPr>
          <a:xfrm>
            <a:off x="6349902" y="6594122"/>
            <a:ext cx="2560320" cy="1538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A701A60-177B-466A-9341-9EF933434FEE}" type="slidenum">
              <a:rPr lang="en-US" sz="1000" smtClean="0"/>
              <a:pPr/>
              <a:t>‹#›</a:t>
            </a:fld>
            <a:endParaRPr lang="en-US" sz="1000" dirty="0"/>
          </a:p>
        </p:txBody>
      </p:sp>
    </p:spTree>
    <p:extLst>
      <p:ext uri="{BB962C8B-B14F-4D97-AF65-F5344CB8AC3E}">
        <p14:creationId xmlns:p14="http://schemas.microsoft.com/office/powerpoint/2010/main" val="103369620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Template_noastronaut.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9768"/>
            <a:ext cx="9144000" cy="6860440"/>
          </a:xfrm>
          <a:prstGeom prst="rect">
            <a:avLst/>
          </a:prstGeom>
        </p:spPr>
      </p:pic>
      <p:sp>
        <p:nvSpPr>
          <p:cNvPr id="2" name="Title Placeholder 1"/>
          <p:cNvSpPr>
            <a:spLocks noGrp="1"/>
          </p:cNvSpPr>
          <p:nvPr>
            <p:ph type="title"/>
          </p:nvPr>
        </p:nvSpPr>
        <p:spPr>
          <a:xfrm>
            <a:off x="457200" y="274638"/>
            <a:ext cx="8229600" cy="972445"/>
          </a:xfrm>
          <a:prstGeom prst="rect">
            <a:avLst/>
          </a:prstGeom>
        </p:spPr>
        <p:txBody>
          <a:bodyPr vert="horz" lIns="91440" tIns="45720" rIns="91440" bIns="45720" rtlCol="0" anchor="t" anchorCtr="0">
            <a:normAutofit/>
          </a:bodyPr>
          <a:lstStyle/>
          <a:p>
            <a:r>
              <a:rPr lang="en-US"/>
              <a:t>Click to edit Master title style</a:t>
            </a:r>
          </a:p>
        </p:txBody>
      </p:sp>
      <p:pic>
        <p:nvPicPr>
          <p:cNvPr id="12" name="Picture 11" descr="NASA.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249695" y="274638"/>
            <a:ext cx="621255" cy="578809"/>
          </a:xfrm>
          <a:prstGeom prst="rect">
            <a:avLst/>
          </a:prstGeom>
        </p:spPr>
      </p:pic>
    </p:spTree>
    <p:extLst>
      <p:ext uri="{BB962C8B-B14F-4D97-AF65-F5344CB8AC3E}">
        <p14:creationId xmlns:p14="http://schemas.microsoft.com/office/powerpoint/2010/main" val="2120996111"/>
      </p:ext>
    </p:extLst>
  </p:cSld>
  <p:clrMap bg1="lt1" tx1="dk1" bg2="lt2" tx2="dk2" accent1="accent1" accent2="accent2" accent3="accent3" accent4="accent4" accent5="accent5" accent6="accent6" hlink="hlink" folHlink="folHlink"/>
  <p:sldLayoutIdLst>
    <p:sldLayoutId id="2147483766" r:id="rId1"/>
    <p:sldLayoutId id="2147483797" r:id="rId2"/>
  </p:sldLayoutIdLst>
  <p:txStyles>
    <p:titleStyle>
      <a:lvl1pPr algn="ctr" defTabSz="457200" rtl="0" eaLnBrk="1" latinLnBrk="0" hangingPunct="1">
        <a:spcBef>
          <a:spcPct val="0"/>
        </a:spcBef>
        <a:buNone/>
        <a:defRPr sz="3200" b="0" i="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800" kern="120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meentheena_strom3.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62200" y="1066800"/>
            <a:ext cx="2193925" cy="2193925"/>
          </a:xfrm>
          <a:prstGeom prst="rect">
            <a:avLst/>
          </a:prstGeom>
          <a:noFill/>
          <a:ln w="9525">
            <a:solidFill>
              <a:srgbClr val="F2F2F2"/>
            </a:solidFill>
            <a:miter lim="800000"/>
            <a:headEnd/>
            <a:tailEnd/>
          </a:ln>
          <a:extLst>
            <a:ext uri="{909E8E84-426E-40DD-AFC4-6F175D3DCCD1}">
              <a14:hiddenFill xmlns:a14="http://schemas.microsoft.com/office/drawing/2010/main">
                <a:solidFill>
                  <a:srgbClr val="FFFFFF"/>
                </a:solidFill>
              </a14:hiddenFill>
            </a:ext>
          </a:extLst>
        </p:spPr>
      </p:pic>
      <p:sp>
        <p:nvSpPr>
          <p:cNvPr id="33795" name="Title 5"/>
          <p:cNvSpPr>
            <a:spLocks noGrp="1"/>
          </p:cNvSpPr>
          <p:nvPr>
            <p:ph type="title"/>
          </p:nvPr>
        </p:nvSpPr>
        <p:spPr>
          <a:xfrm>
            <a:off x="457200" y="89110"/>
            <a:ext cx="8229600" cy="972445"/>
          </a:xfrm>
        </p:spPr>
        <p:txBody>
          <a:bodyPr/>
          <a:lstStyle/>
          <a:p>
            <a:pPr algn="ctr"/>
            <a:r>
              <a:rPr lang="en-US" altLang="x-none" sz="4000" dirty="0">
                <a:solidFill>
                  <a:srgbClr val="FFFFFF"/>
                </a:solidFill>
                <a:latin typeface="Helvetica Neue Light" charset="0"/>
                <a:cs typeface="Arial" charset="0"/>
              </a:rPr>
              <a:t>Mars 2020 Mission Objectives</a:t>
            </a:r>
          </a:p>
        </p:txBody>
      </p:sp>
      <p:sp>
        <p:nvSpPr>
          <p:cNvPr id="7" name="TextBox 6"/>
          <p:cNvSpPr txBox="1"/>
          <p:nvPr/>
        </p:nvSpPr>
        <p:spPr>
          <a:xfrm>
            <a:off x="163513" y="3346450"/>
            <a:ext cx="2198687" cy="1754188"/>
          </a:xfrm>
          <a:prstGeom prst="rect">
            <a:avLst/>
          </a:prstGeom>
          <a:noFill/>
        </p:spPr>
        <p:txBody>
          <a:bodyPr>
            <a:spAutoFit/>
          </a:bodyPr>
          <a:lstStyle/>
          <a:p>
            <a:pPr>
              <a:defRPr/>
            </a:pPr>
            <a:r>
              <a:rPr lang="en-US" sz="1600" dirty="0">
                <a:solidFill>
                  <a:schemeClr val="bg1">
                    <a:lumMod val="95000"/>
                  </a:schemeClr>
                </a:solidFill>
                <a:latin typeface="Helvetica Neue Light"/>
                <a:ea typeface="MS PGothic" charset="0"/>
                <a:cs typeface="Helvetica Neue Light"/>
              </a:rPr>
              <a:t>GEOLOGIC EXPLORATION</a:t>
            </a:r>
          </a:p>
          <a:p>
            <a:pPr>
              <a:defRPr/>
            </a:pPr>
            <a:endParaRPr lang="en-US" sz="1600" dirty="0">
              <a:solidFill>
                <a:schemeClr val="bg1">
                  <a:lumMod val="95000"/>
                </a:schemeClr>
              </a:solidFill>
              <a:latin typeface="Helvetica Neue Light"/>
              <a:ea typeface="MS PGothic" charset="0"/>
              <a:cs typeface="Helvetica Neue Light"/>
            </a:endParaRPr>
          </a:p>
          <a:p>
            <a:pPr marL="117475" indent="-117475">
              <a:buFont typeface="Arial"/>
              <a:buChar char="•"/>
              <a:defRPr/>
            </a:pPr>
            <a:r>
              <a:rPr lang="en-US" sz="1200" dirty="0">
                <a:solidFill>
                  <a:schemeClr val="bg1">
                    <a:lumMod val="95000"/>
                  </a:schemeClr>
                </a:solidFill>
                <a:latin typeface="Helvetica Neue Light"/>
                <a:ea typeface="MS PGothic" charset="0"/>
                <a:cs typeface="Helvetica Neue Light"/>
              </a:rPr>
              <a:t>Explore an ancient environment on Mars</a:t>
            </a:r>
            <a:br>
              <a:rPr lang="en-US" sz="1200" dirty="0">
                <a:solidFill>
                  <a:schemeClr val="bg1">
                    <a:lumMod val="95000"/>
                  </a:schemeClr>
                </a:solidFill>
                <a:latin typeface="Helvetica Neue Light"/>
                <a:ea typeface="MS PGothic" charset="0"/>
                <a:cs typeface="Helvetica Neue Light"/>
              </a:rPr>
            </a:br>
            <a:endParaRPr lang="en-US" sz="1200" dirty="0">
              <a:solidFill>
                <a:schemeClr val="bg1">
                  <a:lumMod val="95000"/>
                </a:schemeClr>
              </a:solidFill>
              <a:latin typeface="Helvetica Neue Light"/>
              <a:ea typeface="MS PGothic" charset="0"/>
              <a:cs typeface="Helvetica Neue Light"/>
            </a:endParaRPr>
          </a:p>
          <a:p>
            <a:pPr marL="117475" indent="-117475">
              <a:buFont typeface="Arial"/>
              <a:buChar char="•"/>
              <a:defRPr/>
            </a:pPr>
            <a:r>
              <a:rPr lang="en-US" sz="1200" dirty="0">
                <a:solidFill>
                  <a:schemeClr val="bg1">
                    <a:lumMod val="95000"/>
                  </a:schemeClr>
                </a:solidFill>
                <a:latin typeface="Helvetica Neue Light"/>
                <a:ea typeface="MS PGothic" charset="0"/>
                <a:cs typeface="Helvetica Neue Light"/>
              </a:rPr>
              <a:t>Understand processes of formation and alteration</a:t>
            </a:r>
          </a:p>
        </p:txBody>
      </p:sp>
      <p:sp>
        <p:nvSpPr>
          <p:cNvPr id="8" name="TextBox 7"/>
          <p:cNvSpPr txBox="1"/>
          <p:nvPr/>
        </p:nvSpPr>
        <p:spPr>
          <a:xfrm>
            <a:off x="2373313" y="3346450"/>
            <a:ext cx="2198687" cy="2308225"/>
          </a:xfrm>
          <a:prstGeom prst="rect">
            <a:avLst/>
          </a:prstGeom>
          <a:noFill/>
        </p:spPr>
        <p:txBody>
          <a:bodyPr>
            <a:spAutoFit/>
          </a:bodyPr>
          <a:lstStyle/>
          <a:p>
            <a:pPr>
              <a:defRPr/>
            </a:pPr>
            <a:r>
              <a:rPr lang="en-US" sz="1600" dirty="0">
                <a:solidFill>
                  <a:schemeClr val="bg1">
                    <a:lumMod val="95000"/>
                  </a:schemeClr>
                </a:solidFill>
                <a:latin typeface="Helvetica Neue Light"/>
                <a:ea typeface="MS PGothic" charset="0"/>
                <a:cs typeface="Helvetica Neue Light"/>
              </a:rPr>
              <a:t>HABITABILITY AND</a:t>
            </a:r>
          </a:p>
          <a:p>
            <a:pPr>
              <a:defRPr/>
            </a:pPr>
            <a:r>
              <a:rPr lang="en-US" sz="1600" dirty="0">
                <a:solidFill>
                  <a:schemeClr val="bg1">
                    <a:lumMod val="95000"/>
                  </a:schemeClr>
                </a:solidFill>
                <a:latin typeface="Helvetica Neue Light"/>
                <a:ea typeface="MS PGothic" charset="0"/>
                <a:cs typeface="Helvetica Neue Light"/>
              </a:rPr>
              <a:t>BIOSIGNATURES</a:t>
            </a:r>
          </a:p>
          <a:p>
            <a:pPr>
              <a:defRPr/>
            </a:pPr>
            <a:endParaRPr lang="en-US" sz="1600" dirty="0">
              <a:solidFill>
                <a:schemeClr val="bg1">
                  <a:lumMod val="95000"/>
                </a:schemeClr>
              </a:solidFill>
              <a:latin typeface="Helvetica Neue Light"/>
              <a:ea typeface="MS PGothic" charset="0"/>
              <a:cs typeface="Helvetica Neue Light"/>
            </a:endParaRPr>
          </a:p>
          <a:p>
            <a:pPr marL="117475" indent="-117475">
              <a:buFont typeface="Arial"/>
              <a:buChar char="•"/>
              <a:defRPr/>
            </a:pPr>
            <a:r>
              <a:rPr lang="en-US" sz="1200" dirty="0">
                <a:solidFill>
                  <a:schemeClr val="bg1">
                    <a:lumMod val="95000"/>
                  </a:schemeClr>
                </a:solidFill>
                <a:latin typeface="Helvetica Neue Light"/>
                <a:ea typeface="MS PGothic" charset="0"/>
                <a:cs typeface="Helvetica Neue Light"/>
              </a:rPr>
              <a:t>Assess habitability of ancient environment</a:t>
            </a:r>
            <a:br>
              <a:rPr lang="en-US" sz="1200" dirty="0">
                <a:solidFill>
                  <a:schemeClr val="bg1">
                    <a:lumMod val="95000"/>
                  </a:schemeClr>
                </a:solidFill>
                <a:latin typeface="Helvetica Neue Light"/>
                <a:ea typeface="MS PGothic" charset="0"/>
                <a:cs typeface="Helvetica Neue Light"/>
              </a:rPr>
            </a:br>
            <a:r>
              <a:rPr lang="en-US" sz="1200" dirty="0">
                <a:solidFill>
                  <a:schemeClr val="bg1">
                    <a:lumMod val="95000"/>
                  </a:schemeClr>
                </a:solidFill>
                <a:latin typeface="Helvetica Neue Light"/>
                <a:ea typeface="MS PGothic" charset="0"/>
                <a:cs typeface="Helvetica Neue Light"/>
              </a:rPr>
              <a:t> </a:t>
            </a:r>
          </a:p>
          <a:p>
            <a:pPr marL="117475" indent="-117475">
              <a:buFont typeface="Arial"/>
              <a:buChar char="•"/>
              <a:defRPr/>
            </a:pPr>
            <a:r>
              <a:rPr lang="en-US" sz="1200" dirty="0">
                <a:solidFill>
                  <a:schemeClr val="bg1">
                    <a:lumMod val="95000"/>
                  </a:schemeClr>
                </a:solidFill>
                <a:latin typeface="Helvetica Neue Light"/>
                <a:ea typeface="MS PGothic" charset="0"/>
                <a:cs typeface="Helvetica Neue Light"/>
              </a:rPr>
              <a:t>Seek evidence of past life</a:t>
            </a:r>
            <a:br>
              <a:rPr lang="en-US" sz="1200" dirty="0">
                <a:solidFill>
                  <a:schemeClr val="bg1">
                    <a:lumMod val="95000"/>
                  </a:schemeClr>
                </a:solidFill>
                <a:latin typeface="Helvetica Neue Light"/>
                <a:ea typeface="MS PGothic" charset="0"/>
                <a:cs typeface="Helvetica Neue Light"/>
              </a:rPr>
            </a:br>
            <a:endParaRPr lang="en-US" sz="1200" dirty="0">
              <a:solidFill>
                <a:schemeClr val="bg1">
                  <a:lumMod val="95000"/>
                </a:schemeClr>
              </a:solidFill>
              <a:latin typeface="Helvetica Neue Light"/>
              <a:ea typeface="MS PGothic" charset="0"/>
              <a:cs typeface="Helvetica Neue Light"/>
            </a:endParaRPr>
          </a:p>
          <a:p>
            <a:pPr marL="117475" indent="-117475">
              <a:buFont typeface="Arial"/>
              <a:buChar char="•"/>
              <a:defRPr/>
            </a:pPr>
            <a:r>
              <a:rPr lang="en-US" sz="1200" dirty="0">
                <a:solidFill>
                  <a:schemeClr val="bg1">
                    <a:lumMod val="95000"/>
                  </a:schemeClr>
                </a:solidFill>
                <a:latin typeface="Helvetica Neue Light"/>
                <a:ea typeface="MS PGothic" charset="0"/>
                <a:cs typeface="Helvetica Neue Light"/>
              </a:rPr>
              <a:t>Select sampling locations with high </a:t>
            </a:r>
            <a:r>
              <a:rPr lang="en-US" sz="1200" dirty="0" err="1">
                <a:solidFill>
                  <a:schemeClr val="bg1">
                    <a:lumMod val="95000"/>
                  </a:schemeClr>
                </a:solidFill>
                <a:latin typeface="Helvetica Neue Light"/>
                <a:ea typeface="MS PGothic" charset="0"/>
                <a:cs typeface="Helvetica Neue Light"/>
              </a:rPr>
              <a:t>biosignature</a:t>
            </a:r>
            <a:r>
              <a:rPr lang="en-US" sz="1200" dirty="0">
                <a:solidFill>
                  <a:schemeClr val="bg1">
                    <a:lumMod val="95000"/>
                  </a:schemeClr>
                </a:solidFill>
                <a:latin typeface="Helvetica Neue Light"/>
                <a:ea typeface="MS PGothic" charset="0"/>
                <a:cs typeface="Helvetica Neue Light"/>
              </a:rPr>
              <a:t> preservation potential</a:t>
            </a:r>
          </a:p>
        </p:txBody>
      </p:sp>
      <p:sp>
        <p:nvSpPr>
          <p:cNvPr id="9" name="TextBox 8"/>
          <p:cNvSpPr txBox="1"/>
          <p:nvPr/>
        </p:nvSpPr>
        <p:spPr>
          <a:xfrm>
            <a:off x="4567238" y="3341688"/>
            <a:ext cx="2200275" cy="2308225"/>
          </a:xfrm>
          <a:prstGeom prst="rect">
            <a:avLst/>
          </a:prstGeom>
          <a:noFill/>
        </p:spPr>
        <p:txBody>
          <a:bodyPr>
            <a:spAutoFit/>
          </a:bodyPr>
          <a:lstStyle/>
          <a:p>
            <a:pPr>
              <a:defRPr/>
            </a:pPr>
            <a:r>
              <a:rPr lang="en-US" sz="1600" dirty="0">
                <a:solidFill>
                  <a:schemeClr val="bg1">
                    <a:lumMod val="95000"/>
                  </a:schemeClr>
                </a:solidFill>
                <a:latin typeface="Helvetica Neue Light"/>
                <a:ea typeface="MS PGothic" charset="0"/>
                <a:cs typeface="Helvetica Neue Light"/>
              </a:rPr>
              <a:t>PREPARE A RETURNABLE CACHE</a:t>
            </a:r>
          </a:p>
          <a:p>
            <a:pPr>
              <a:defRPr/>
            </a:pPr>
            <a:endParaRPr lang="en-US" sz="1600" dirty="0">
              <a:solidFill>
                <a:schemeClr val="bg1">
                  <a:lumMod val="95000"/>
                </a:schemeClr>
              </a:solidFill>
              <a:latin typeface="Helvetica Neue Light"/>
              <a:ea typeface="MS PGothic" charset="0"/>
              <a:cs typeface="Helvetica Neue Light"/>
            </a:endParaRPr>
          </a:p>
          <a:p>
            <a:pPr marL="117475" indent="-117475">
              <a:buFont typeface="Arial"/>
              <a:buChar char="•"/>
              <a:defRPr/>
            </a:pPr>
            <a:r>
              <a:rPr lang="en-US" sz="1200" dirty="0">
                <a:solidFill>
                  <a:schemeClr val="bg1">
                    <a:lumMod val="95000"/>
                  </a:schemeClr>
                </a:solidFill>
                <a:latin typeface="Helvetica Neue Light"/>
                <a:ea typeface="MS PGothic" charset="0"/>
                <a:cs typeface="Helvetica Neue Light"/>
              </a:rPr>
              <a:t>Capability to collect ~40 samples and blanks, 20 in prime mission</a:t>
            </a:r>
            <a:br>
              <a:rPr lang="en-US" sz="1200" dirty="0">
                <a:solidFill>
                  <a:schemeClr val="bg1">
                    <a:lumMod val="95000"/>
                  </a:schemeClr>
                </a:solidFill>
                <a:latin typeface="Helvetica Neue Light"/>
                <a:ea typeface="MS PGothic" charset="0"/>
                <a:cs typeface="Helvetica Neue Light"/>
              </a:rPr>
            </a:br>
            <a:endParaRPr lang="en-US" sz="1200" dirty="0">
              <a:solidFill>
                <a:schemeClr val="bg1">
                  <a:lumMod val="95000"/>
                </a:schemeClr>
              </a:solidFill>
              <a:latin typeface="Helvetica Neue Light"/>
              <a:ea typeface="MS PGothic" charset="0"/>
              <a:cs typeface="Helvetica Neue Light"/>
            </a:endParaRPr>
          </a:p>
          <a:p>
            <a:pPr marL="117475" indent="-117475">
              <a:buFont typeface="Arial"/>
              <a:buChar char="•"/>
              <a:defRPr/>
            </a:pPr>
            <a:r>
              <a:rPr lang="en-US" sz="1200" dirty="0">
                <a:solidFill>
                  <a:schemeClr val="bg1">
                    <a:lumMod val="95000"/>
                  </a:schemeClr>
                </a:solidFill>
                <a:latin typeface="Helvetica Neue Light"/>
                <a:ea typeface="MS PGothic" charset="0"/>
                <a:cs typeface="Helvetica Neue Light"/>
              </a:rPr>
              <a:t>Include geologic diversity</a:t>
            </a:r>
            <a:br>
              <a:rPr lang="en-US" sz="1200" dirty="0">
                <a:solidFill>
                  <a:schemeClr val="bg1">
                    <a:lumMod val="95000"/>
                  </a:schemeClr>
                </a:solidFill>
                <a:latin typeface="Helvetica Neue Light"/>
                <a:ea typeface="MS PGothic" charset="0"/>
                <a:cs typeface="Helvetica Neue Light"/>
              </a:rPr>
            </a:br>
            <a:endParaRPr lang="en-US" sz="1200" dirty="0">
              <a:solidFill>
                <a:schemeClr val="bg1">
                  <a:lumMod val="95000"/>
                </a:schemeClr>
              </a:solidFill>
              <a:latin typeface="Helvetica Neue Light"/>
              <a:ea typeface="MS PGothic" charset="0"/>
              <a:cs typeface="Helvetica Neue Light"/>
            </a:endParaRPr>
          </a:p>
          <a:p>
            <a:pPr marL="117475" indent="-117475">
              <a:buFont typeface="Arial"/>
              <a:buChar char="•"/>
              <a:defRPr/>
            </a:pPr>
            <a:r>
              <a:rPr lang="en-US" sz="1200" dirty="0">
                <a:solidFill>
                  <a:schemeClr val="bg1">
                    <a:lumMod val="95000"/>
                  </a:schemeClr>
                </a:solidFill>
                <a:latin typeface="Helvetica Neue Light"/>
                <a:ea typeface="MS PGothic" charset="0"/>
                <a:cs typeface="Helvetica Neue Light"/>
              </a:rPr>
              <a:t>Deposit samples on the surface for possible return</a:t>
            </a:r>
          </a:p>
        </p:txBody>
      </p:sp>
      <p:sp>
        <p:nvSpPr>
          <p:cNvPr id="10" name="TextBox 9"/>
          <p:cNvSpPr txBox="1"/>
          <p:nvPr/>
        </p:nvSpPr>
        <p:spPr>
          <a:xfrm>
            <a:off x="6767513" y="3341688"/>
            <a:ext cx="2376487" cy="1939925"/>
          </a:xfrm>
          <a:prstGeom prst="rect">
            <a:avLst/>
          </a:prstGeom>
          <a:noFill/>
        </p:spPr>
        <p:txBody>
          <a:bodyPr>
            <a:spAutoFit/>
          </a:bodyPr>
          <a:lstStyle/>
          <a:p>
            <a:pPr>
              <a:defRPr/>
            </a:pPr>
            <a:r>
              <a:rPr lang="en-US" sz="1600" dirty="0">
                <a:solidFill>
                  <a:schemeClr val="bg1">
                    <a:lumMod val="95000"/>
                  </a:schemeClr>
                </a:solidFill>
                <a:latin typeface="Helvetica Neue Light"/>
                <a:ea typeface="MS PGothic" charset="0"/>
                <a:cs typeface="Helvetica Neue Light"/>
              </a:rPr>
              <a:t>PREPARE FOR HUMAN EXPLORATION</a:t>
            </a:r>
          </a:p>
          <a:p>
            <a:pPr>
              <a:defRPr/>
            </a:pPr>
            <a:endParaRPr lang="en-US" sz="1600" dirty="0">
              <a:solidFill>
                <a:schemeClr val="bg1">
                  <a:lumMod val="95000"/>
                </a:schemeClr>
              </a:solidFill>
              <a:latin typeface="Helvetica Neue Light"/>
              <a:ea typeface="MS PGothic" charset="0"/>
              <a:cs typeface="Helvetica Neue Light"/>
            </a:endParaRPr>
          </a:p>
          <a:p>
            <a:pPr marL="117475" indent="-117475">
              <a:buFont typeface="Arial"/>
              <a:buChar char="•"/>
              <a:defRPr/>
            </a:pPr>
            <a:r>
              <a:rPr lang="en-US" sz="1200" dirty="0">
                <a:solidFill>
                  <a:schemeClr val="bg1">
                    <a:lumMod val="95000"/>
                  </a:schemeClr>
                </a:solidFill>
                <a:latin typeface="Helvetica Neue Light"/>
                <a:ea typeface="MS PGothic" charset="0"/>
                <a:cs typeface="Helvetica Neue Light"/>
              </a:rPr>
              <a:t>Measure temperature, humidity, wind, and dust environment </a:t>
            </a:r>
            <a:br>
              <a:rPr lang="en-US" sz="1200" dirty="0">
                <a:solidFill>
                  <a:schemeClr val="bg1">
                    <a:lumMod val="95000"/>
                  </a:schemeClr>
                </a:solidFill>
                <a:latin typeface="Helvetica Neue Light"/>
                <a:ea typeface="MS PGothic" charset="0"/>
                <a:cs typeface="Helvetica Neue Light"/>
              </a:rPr>
            </a:br>
            <a:endParaRPr lang="en-US" sz="1200" dirty="0">
              <a:solidFill>
                <a:schemeClr val="bg1">
                  <a:lumMod val="95000"/>
                </a:schemeClr>
              </a:solidFill>
              <a:latin typeface="Helvetica Neue Light"/>
              <a:ea typeface="MS PGothic" charset="0"/>
              <a:cs typeface="Helvetica Neue Light"/>
            </a:endParaRPr>
          </a:p>
          <a:p>
            <a:pPr marL="117475" indent="-117475">
              <a:buFont typeface="Arial"/>
              <a:buChar char="•"/>
              <a:defRPr/>
            </a:pPr>
            <a:r>
              <a:rPr lang="en-US" sz="1200" dirty="0">
                <a:solidFill>
                  <a:schemeClr val="bg1">
                    <a:lumMod val="95000"/>
                  </a:schemeClr>
                </a:solidFill>
                <a:latin typeface="Helvetica Neue Light"/>
                <a:ea typeface="MS PGothic" charset="0"/>
                <a:cs typeface="Helvetica Neue Light"/>
              </a:rPr>
              <a:t>Demonstrate In Situ Resource Utilization by converting atmospheric CO</a:t>
            </a:r>
            <a:r>
              <a:rPr lang="en-US" sz="1200" baseline="-25000" dirty="0">
                <a:solidFill>
                  <a:schemeClr val="bg1">
                    <a:lumMod val="95000"/>
                  </a:schemeClr>
                </a:solidFill>
                <a:latin typeface="Helvetica Neue Light"/>
                <a:ea typeface="MS PGothic" charset="0"/>
                <a:cs typeface="Helvetica Neue Light"/>
              </a:rPr>
              <a:t>2</a:t>
            </a:r>
            <a:r>
              <a:rPr lang="en-US" sz="1200" dirty="0">
                <a:solidFill>
                  <a:schemeClr val="bg1">
                    <a:lumMod val="95000"/>
                  </a:schemeClr>
                </a:solidFill>
                <a:latin typeface="Helvetica Neue Light"/>
                <a:ea typeface="MS PGothic" charset="0"/>
                <a:cs typeface="Helvetica Neue Light"/>
              </a:rPr>
              <a:t> to O</a:t>
            </a:r>
            <a:r>
              <a:rPr lang="en-US" sz="1200" baseline="-25000" dirty="0">
                <a:solidFill>
                  <a:schemeClr val="bg1">
                    <a:lumMod val="95000"/>
                  </a:schemeClr>
                </a:solidFill>
                <a:latin typeface="Helvetica Neue Light"/>
                <a:ea typeface="MS PGothic" charset="0"/>
                <a:cs typeface="Helvetica Neue Light"/>
              </a:rPr>
              <a:t>2</a:t>
            </a:r>
            <a:endParaRPr lang="en-US" sz="1200" dirty="0">
              <a:solidFill>
                <a:schemeClr val="bg1">
                  <a:lumMod val="95000"/>
                </a:schemeClr>
              </a:solidFill>
              <a:latin typeface="Helvetica Neue Light"/>
              <a:ea typeface="MS PGothic" charset="0"/>
              <a:cs typeface="Helvetica Neue Light"/>
            </a:endParaRPr>
          </a:p>
        </p:txBody>
      </p:sp>
      <p:pic>
        <p:nvPicPr>
          <p:cNvPr id="11" name="Picture 10" descr="geology.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 y="1066800"/>
            <a:ext cx="2193925" cy="2193925"/>
          </a:xfrm>
          <a:prstGeom prst="rect">
            <a:avLst/>
          </a:prstGeom>
          <a:ln>
            <a:solidFill>
              <a:schemeClr val="bg1">
                <a:lumMod val="95000"/>
              </a:schemeClr>
            </a:solidFill>
          </a:ln>
        </p:spPr>
      </p:pic>
      <p:sp>
        <p:nvSpPr>
          <p:cNvPr id="14" name="Rectangle 13"/>
          <p:cNvSpPr>
            <a:spLocks noChangeArrowheads="1"/>
          </p:cNvSpPr>
          <p:nvPr/>
        </p:nvSpPr>
        <p:spPr bwMode="auto">
          <a:xfrm>
            <a:off x="2447925" y="3084513"/>
            <a:ext cx="731838" cy="36512"/>
          </a:xfrm>
          <a:prstGeom prst="rect">
            <a:avLst/>
          </a:prstGeom>
          <a:solidFill>
            <a:schemeClr val="bg1"/>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pPr algn="ctr">
              <a:defRPr/>
            </a:pPr>
            <a:endParaRPr lang="x-none" altLang="x-none">
              <a:solidFill>
                <a:schemeClr val="bg1"/>
              </a:solidFill>
            </a:endParaRPr>
          </a:p>
        </p:txBody>
      </p:sp>
      <p:pic>
        <p:nvPicPr>
          <p:cNvPr id="33802" name="Picture 16" descr="borehole.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572000" y="1066800"/>
            <a:ext cx="2193925" cy="219392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33803" name="Picture 17" descr="Apollo-footprint.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781800" y="1066800"/>
            <a:ext cx="2193925" cy="219392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77E03E7-6CB9-1245-BB11-952378B70824}"/>
              </a:ext>
            </a:extLst>
          </p:cNvPr>
          <p:cNvSpPr txBox="1"/>
          <p:nvPr/>
        </p:nvSpPr>
        <p:spPr>
          <a:xfrm>
            <a:off x="389265" y="900827"/>
            <a:ext cx="6224259" cy="246221"/>
          </a:xfrm>
          <a:prstGeom prst="rect">
            <a:avLst/>
          </a:prstGeom>
          <a:solidFill>
            <a:srgbClr val="4A71A8"/>
          </a:solidFill>
        </p:spPr>
        <p:txBody>
          <a:bodyPr wrap="square" tIns="0" bIns="0" rtlCol="0">
            <a:spAutoFit/>
          </a:bodyPr>
          <a:lstStyle/>
          <a:p>
            <a:pPr algn="ctr"/>
            <a:r>
              <a:rPr lang="en-US" sz="1600" dirty="0">
                <a:solidFill>
                  <a:srgbClr val="FFF5B2"/>
                </a:solidFill>
              </a:rPr>
              <a:t>SEEKING ANCIENT MICROBIAL LIFE</a:t>
            </a:r>
          </a:p>
        </p:txBody>
      </p:sp>
    </p:spTree>
    <p:extLst>
      <p:ext uri="{BB962C8B-B14F-4D97-AF65-F5344CB8AC3E}">
        <p14:creationId xmlns:p14="http://schemas.microsoft.com/office/powerpoint/2010/main" val="769096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Mars 2020 Mission Overview</a:t>
            </a:r>
          </a:p>
        </p:txBody>
      </p:sp>
      <p:pic>
        <p:nvPicPr>
          <p:cNvPr id="5" name="Picture 4" descr="Mission Overview imag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601140"/>
            <a:ext cx="9144000" cy="2169160"/>
          </a:xfrm>
          <a:prstGeom prst="rect">
            <a:avLst/>
          </a:prstGeom>
        </p:spPr>
      </p:pic>
      <p:sp>
        <p:nvSpPr>
          <p:cNvPr id="6" name="TextBox 5"/>
          <p:cNvSpPr txBox="1"/>
          <p:nvPr/>
        </p:nvSpPr>
        <p:spPr>
          <a:xfrm>
            <a:off x="45558" y="3822629"/>
            <a:ext cx="1487499" cy="1200329"/>
          </a:xfrm>
          <a:prstGeom prst="rect">
            <a:avLst/>
          </a:prstGeom>
          <a:noFill/>
        </p:spPr>
        <p:txBody>
          <a:bodyPr wrap="square" rtlCol="0">
            <a:spAutoFit/>
          </a:bodyPr>
          <a:lstStyle/>
          <a:p>
            <a:pPr>
              <a:spcAft>
                <a:spcPts val="400"/>
              </a:spcAft>
            </a:pPr>
            <a:r>
              <a:rPr lang="en-US" sz="1200" dirty="0">
                <a:solidFill>
                  <a:srgbClr val="1F497D"/>
                </a:solidFill>
              </a:rPr>
              <a:t>LAUNCH</a:t>
            </a:r>
          </a:p>
          <a:p>
            <a:pPr marL="114300" indent="-114300">
              <a:spcAft>
                <a:spcPts val="400"/>
              </a:spcAft>
              <a:buFont typeface="Arial"/>
              <a:buChar char="•"/>
            </a:pPr>
            <a:r>
              <a:rPr lang="en-US" sz="1000" dirty="0"/>
              <a:t>Atlas V 541 vehicle</a:t>
            </a:r>
          </a:p>
          <a:p>
            <a:pPr marL="114300" indent="-114300">
              <a:spcAft>
                <a:spcPts val="400"/>
              </a:spcAft>
              <a:buFont typeface="Arial"/>
              <a:buChar char="•"/>
            </a:pPr>
            <a:r>
              <a:rPr lang="en-US" sz="1000" dirty="0"/>
              <a:t>Launch Readiness Date: July 2020</a:t>
            </a:r>
          </a:p>
          <a:p>
            <a:pPr marL="114300" indent="-114300">
              <a:spcAft>
                <a:spcPts val="400"/>
              </a:spcAft>
              <a:buFont typeface="Arial"/>
              <a:buChar char="•"/>
            </a:pPr>
            <a:r>
              <a:rPr lang="en-US" sz="1000" dirty="0"/>
              <a:t>Launch window:     July/August 2020</a:t>
            </a:r>
          </a:p>
        </p:txBody>
      </p:sp>
      <p:sp>
        <p:nvSpPr>
          <p:cNvPr id="7" name="TextBox 6"/>
          <p:cNvSpPr txBox="1"/>
          <p:nvPr/>
        </p:nvSpPr>
        <p:spPr>
          <a:xfrm>
            <a:off x="1831012" y="3824984"/>
            <a:ext cx="1915254" cy="687368"/>
          </a:xfrm>
          <a:prstGeom prst="rect">
            <a:avLst/>
          </a:prstGeom>
          <a:noFill/>
        </p:spPr>
        <p:txBody>
          <a:bodyPr wrap="square" rtlCol="0">
            <a:spAutoFit/>
          </a:bodyPr>
          <a:lstStyle/>
          <a:p>
            <a:pPr>
              <a:spcAft>
                <a:spcPts val="400"/>
              </a:spcAft>
            </a:pPr>
            <a:r>
              <a:rPr lang="en-US" sz="1200" dirty="0">
                <a:solidFill>
                  <a:srgbClr val="1F497D"/>
                </a:solidFill>
              </a:rPr>
              <a:t>CRUISE/APPROACH</a:t>
            </a:r>
          </a:p>
          <a:p>
            <a:pPr marL="91440" indent="-91440">
              <a:spcAft>
                <a:spcPts val="400"/>
              </a:spcAft>
              <a:buFont typeface="Arial"/>
              <a:buChar char="•"/>
            </a:pPr>
            <a:r>
              <a:rPr lang="en-US" sz="1000" dirty="0"/>
              <a:t>~7 month cruise</a:t>
            </a:r>
          </a:p>
          <a:p>
            <a:pPr marL="91440" indent="-91440">
              <a:spcAft>
                <a:spcPts val="400"/>
              </a:spcAft>
              <a:buFont typeface="Arial"/>
              <a:buChar char="•"/>
            </a:pPr>
            <a:r>
              <a:rPr lang="en-US" sz="1000" dirty="0"/>
              <a:t>Arrive Feb 2021</a:t>
            </a:r>
          </a:p>
        </p:txBody>
      </p:sp>
      <p:sp>
        <p:nvSpPr>
          <p:cNvPr id="9" name="TextBox 8"/>
          <p:cNvSpPr txBox="1"/>
          <p:nvPr/>
        </p:nvSpPr>
        <p:spPr>
          <a:xfrm>
            <a:off x="6400676" y="3824984"/>
            <a:ext cx="2494023" cy="1508105"/>
          </a:xfrm>
          <a:prstGeom prst="rect">
            <a:avLst/>
          </a:prstGeom>
          <a:noFill/>
        </p:spPr>
        <p:txBody>
          <a:bodyPr wrap="square" rtlCol="0">
            <a:spAutoFit/>
          </a:bodyPr>
          <a:lstStyle/>
          <a:p>
            <a:pPr>
              <a:spcAft>
                <a:spcPts val="400"/>
              </a:spcAft>
            </a:pPr>
            <a:r>
              <a:rPr lang="en-US" sz="1200" dirty="0"/>
              <a:t>SURFACE MISSION</a:t>
            </a:r>
          </a:p>
          <a:p>
            <a:pPr marL="91440" indent="-91440">
              <a:spcAft>
                <a:spcPts val="400"/>
              </a:spcAft>
              <a:buFont typeface="Arial"/>
              <a:buChar char="•"/>
            </a:pPr>
            <a:r>
              <a:rPr lang="en-US" sz="1000" dirty="0"/>
              <a:t>20 km traverse distance capability</a:t>
            </a:r>
          </a:p>
          <a:p>
            <a:pPr marL="91440" indent="-91440">
              <a:spcAft>
                <a:spcPts val="400"/>
              </a:spcAft>
              <a:buFont typeface="Arial"/>
              <a:buChar char="•"/>
            </a:pPr>
            <a:r>
              <a:rPr lang="en-US" sz="1000" dirty="0"/>
              <a:t>Enhanced surface productivity</a:t>
            </a:r>
          </a:p>
          <a:p>
            <a:pPr marL="91440" indent="-91440">
              <a:spcAft>
                <a:spcPts val="400"/>
              </a:spcAft>
              <a:buFont typeface="Arial"/>
              <a:buChar char="•"/>
            </a:pPr>
            <a:r>
              <a:rPr lang="en-US" sz="1000" dirty="0"/>
              <a:t>Qualified to 1.5 Martian year lifetime</a:t>
            </a:r>
          </a:p>
          <a:p>
            <a:pPr marL="91440" indent="-91440">
              <a:spcAft>
                <a:spcPts val="400"/>
              </a:spcAft>
              <a:buFont typeface="Arial"/>
              <a:buChar char="•"/>
            </a:pPr>
            <a:r>
              <a:rPr lang="en-US" sz="1000" dirty="0"/>
              <a:t>Seeking signs of past life</a:t>
            </a:r>
          </a:p>
          <a:p>
            <a:pPr marL="91440" indent="-91440">
              <a:spcAft>
                <a:spcPts val="400"/>
              </a:spcAft>
              <a:buFont typeface="Arial"/>
              <a:buChar char="•"/>
            </a:pPr>
            <a:r>
              <a:rPr lang="en-US" sz="1000" dirty="0"/>
              <a:t>Returnable cache of samples</a:t>
            </a:r>
          </a:p>
          <a:p>
            <a:pPr marL="91440" indent="-91440">
              <a:spcAft>
                <a:spcPts val="400"/>
              </a:spcAft>
              <a:buFont typeface="Arial"/>
              <a:buChar char="•"/>
            </a:pPr>
            <a:r>
              <a:rPr lang="en-US" sz="1000" dirty="0"/>
              <a:t>Prepare for human exploration of Mars</a:t>
            </a:r>
          </a:p>
        </p:txBody>
      </p:sp>
      <p:sp>
        <p:nvSpPr>
          <p:cNvPr id="11" name="TextBox 10"/>
          <p:cNvSpPr txBox="1"/>
          <p:nvPr/>
        </p:nvSpPr>
        <p:spPr>
          <a:xfrm>
            <a:off x="3794820" y="3824984"/>
            <a:ext cx="2485329" cy="1713290"/>
          </a:xfrm>
          <a:prstGeom prst="rect">
            <a:avLst/>
          </a:prstGeom>
          <a:noFill/>
        </p:spPr>
        <p:txBody>
          <a:bodyPr wrap="square" rtlCol="0">
            <a:spAutoFit/>
          </a:bodyPr>
          <a:lstStyle/>
          <a:p>
            <a:pPr>
              <a:spcAft>
                <a:spcPts val="400"/>
              </a:spcAft>
            </a:pPr>
            <a:r>
              <a:rPr lang="en-US" sz="1200" dirty="0"/>
              <a:t>ENTRY, DESCENT &amp; LANDING</a:t>
            </a:r>
          </a:p>
          <a:p>
            <a:pPr marL="91440" indent="-91440">
              <a:spcAft>
                <a:spcPts val="400"/>
              </a:spcAft>
              <a:buFont typeface="Arial"/>
              <a:buChar char="•"/>
            </a:pPr>
            <a:r>
              <a:rPr lang="en-US" sz="1000" dirty="0"/>
              <a:t>MSL EDL system (Range Trigger and Terrain Relative Navigation): guided entry and powered descent/Sky Crane</a:t>
            </a:r>
          </a:p>
          <a:p>
            <a:pPr marL="91440" indent="-91440">
              <a:spcAft>
                <a:spcPts val="400"/>
              </a:spcAft>
              <a:buFont typeface="Arial"/>
              <a:buChar char="•"/>
            </a:pPr>
            <a:r>
              <a:rPr lang="en-US" sz="1000" dirty="0"/>
              <a:t>16 x 14 km landing ellipse (range trigger baselined)</a:t>
            </a:r>
          </a:p>
          <a:p>
            <a:pPr marL="91440" indent="-91440">
              <a:spcAft>
                <a:spcPts val="400"/>
              </a:spcAft>
              <a:buFont typeface="Arial"/>
              <a:buChar char="•"/>
            </a:pPr>
            <a:r>
              <a:rPr lang="en-US" sz="1000" dirty="0"/>
              <a:t>Access to landing sites ±30° latitude,   ≤ -0.5 km elevation</a:t>
            </a:r>
          </a:p>
          <a:p>
            <a:pPr marL="91440" indent="-91440">
              <a:spcAft>
                <a:spcPts val="400"/>
              </a:spcAft>
              <a:buFont typeface="Arial"/>
              <a:buChar char="•"/>
            </a:pPr>
            <a:r>
              <a:rPr lang="en-US" sz="1000" dirty="0"/>
              <a:t>Curiosity-class Rover</a:t>
            </a:r>
          </a:p>
        </p:txBody>
      </p:sp>
      <p:sp>
        <p:nvSpPr>
          <p:cNvPr id="3" name="Rectangle 2">
            <a:extLst>
              <a:ext uri="{FF2B5EF4-FFF2-40B4-BE49-F238E27FC236}">
                <a16:creationId xmlns:a16="http://schemas.microsoft.com/office/drawing/2014/main" id="{AEF05586-D28E-8548-B551-53399CF0B8A5}"/>
              </a:ext>
            </a:extLst>
          </p:cNvPr>
          <p:cNvSpPr/>
          <p:nvPr/>
        </p:nvSpPr>
        <p:spPr>
          <a:xfrm>
            <a:off x="2799720" y="6009568"/>
            <a:ext cx="3544560" cy="369332"/>
          </a:xfrm>
          <a:prstGeom prst="rect">
            <a:avLst/>
          </a:prstGeom>
        </p:spPr>
        <p:txBody>
          <a:bodyPr wrap="none">
            <a:spAutoFit/>
          </a:bodyPr>
          <a:lstStyle/>
          <a:p>
            <a:r>
              <a:rPr lang="en-US" dirty="0">
                <a:solidFill>
                  <a:schemeClr val="accent1"/>
                </a:solidFill>
              </a:rPr>
              <a:t>https://</a:t>
            </a:r>
            <a:r>
              <a:rPr lang="en-US" dirty="0" err="1">
                <a:solidFill>
                  <a:schemeClr val="accent1"/>
                </a:solidFill>
              </a:rPr>
              <a:t>mars.nasa.gov</a:t>
            </a:r>
            <a:r>
              <a:rPr lang="en-US" dirty="0">
                <a:solidFill>
                  <a:schemeClr val="accent1"/>
                </a:solidFill>
              </a:rPr>
              <a:t>/mars2020/</a:t>
            </a:r>
          </a:p>
        </p:txBody>
      </p:sp>
    </p:spTree>
    <p:extLst>
      <p:ext uri="{BB962C8B-B14F-4D97-AF65-F5344CB8AC3E}">
        <p14:creationId xmlns:p14="http://schemas.microsoft.com/office/powerpoint/2010/main" val="2503782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https://mars.nasa.gov/system/resources/detail_files/24214_PIA23314-web.jpg">
            <a:extLst>
              <a:ext uri="{FF2B5EF4-FFF2-40B4-BE49-F238E27FC236}">
                <a16:creationId xmlns:a16="http://schemas.microsoft.com/office/drawing/2014/main" id="{29871652-6138-0E47-B7A7-371E53CEA481}"/>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043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7E0E8-BF04-E94E-9C75-0A84F3754951}"/>
              </a:ext>
            </a:extLst>
          </p:cNvPr>
          <p:cNvSpPr>
            <a:spLocks noGrp="1"/>
          </p:cNvSpPr>
          <p:nvPr>
            <p:ph type="title"/>
          </p:nvPr>
        </p:nvSpPr>
        <p:spPr/>
        <p:txBody>
          <a:bodyPr/>
          <a:lstStyle/>
          <a:p>
            <a:endParaRPr lang="en-US"/>
          </a:p>
        </p:txBody>
      </p:sp>
      <p:pic>
        <p:nvPicPr>
          <p:cNvPr id="1026" name="Picture 2" descr="https://mars.nasa.gov/system/resources/detail_files/21383_PIA22111_1600.jpg">
            <a:extLst>
              <a:ext uri="{FF2B5EF4-FFF2-40B4-BE49-F238E27FC236}">
                <a16:creationId xmlns:a16="http://schemas.microsoft.com/office/drawing/2014/main" id="{E54BA407-8CC7-2A45-B0A7-CE95C42FEB3B}"/>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AC3B750-1E04-CB49-832E-9DF374A4764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77199" y="161428"/>
            <a:ext cx="772661" cy="515106"/>
          </a:xfrm>
          <a:prstGeom prst="rect">
            <a:avLst/>
          </a:prstGeom>
        </p:spPr>
      </p:pic>
      <p:cxnSp>
        <p:nvCxnSpPr>
          <p:cNvPr id="7" name="Straight Arrow Connector 6">
            <a:extLst>
              <a:ext uri="{FF2B5EF4-FFF2-40B4-BE49-F238E27FC236}">
                <a16:creationId xmlns:a16="http://schemas.microsoft.com/office/drawing/2014/main" id="{A143ED93-6B6C-8B4C-8B12-4402FA5EE628}"/>
              </a:ext>
            </a:extLst>
          </p:cNvPr>
          <p:cNvCxnSpPr>
            <a:cxnSpLocks/>
          </p:cNvCxnSpPr>
          <p:nvPr/>
        </p:nvCxnSpPr>
        <p:spPr>
          <a:xfrm>
            <a:off x="1193052" y="1592727"/>
            <a:ext cx="0" cy="892527"/>
          </a:xfrm>
          <a:prstGeom prst="straightConnector1">
            <a:avLst/>
          </a:prstGeom>
          <a:ln w="12700">
            <a:solidFill>
              <a:schemeClr val="bg1"/>
            </a:solidFill>
            <a:tailEnd type="non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80BDAD7D-A76E-6742-814A-33BE32FC4BB7}"/>
              </a:ext>
            </a:extLst>
          </p:cNvPr>
          <p:cNvCxnSpPr>
            <a:cxnSpLocks/>
          </p:cNvCxnSpPr>
          <p:nvPr/>
        </p:nvCxnSpPr>
        <p:spPr>
          <a:xfrm>
            <a:off x="1193052" y="2485255"/>
            <a:ext cx="1264958" cy="0"/>
          </a:xfrm>
          <a:prstGeom prst="straightConnector1">
            <a:avLst/>
          </a:prstGeom>
          <a:ln w="12700">
            <a:solidFill>
              <a:schemeClr val="bg1"/>
            </a:solidFill>
            <a:tailEnd type="oval"/>
          </a:ln>
        </p:spPr>
        <p:style>
          <a:lnRef idx="2">
            <a:schemeClr val="accent1"/>
          </a:lnRef>
          <a:fillRef idx="0">
            <a:schemeClr val="accent1"/>
          </a:fillRef>
          <a:effectRef idx="1">
            <a:schemeClr val="accent1"/>
          </a:effectRef>
          <a:fontRef idx="minor">
            <a:schemeClr val="tx1"/>
          </a:fontRef>
        </p:style>
      </p:cxnSp>
      <p:sp>
        <p:nvSpPr>
          <p:cNvPr id="10" name="TextBox 5">
            <a:extLst>
              <a:ext uri="{FF2B5EF4-FFF2-40B4-BE49-F238E27FC236}">
                <a16:creationId xmlns:a16="http://schemas.microsoft.com/office/drawing/2014/main" id="{56D1C5A0-6C11-5F4D-9503-DB0058F26925}"/>
              </a:ext>
            </a:extLst>
          </p:cNvPr>
          <p:cNvSpPr txBox="1">
            <a:spLocks noChangeArrowheads="1"/>
          </p:cNvSpPr>
          <p:nvPr/>
        </p:nvSpPr>
        <p:spPr bwMode="auto">
          <a:xfrm>
            <a:off x="286310" y="5002058"/>
            <a:ext cx="2171700" cy="553998"/>
          </a:xfrm>
          <a:prstGeom prst="rect">
            <a:avLst/>
          </a:prstGeom>
          <a:solidFill>
            <a:srgbClr val="C1804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45720" rIns="45720">
            <a:spAutoFit/>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r>
              <a:rPr lang="en-US" altLang="x-none" sz="1000" dirty="0">
                <a:solidFill>
                  <a:schemeClr val="bg1">
                    <a:lumMod val="95000"/>
                  </a:schemeClr>
                </a:solidFill>
                <a:ea typeface="Calibri" charset="0"/>
                <a:cs typeface="Calibri" charset="0"/>
              </a:rPr>
              <a:t>The rover’s weather station, to measure temperature, wind speed, and other meteorological factors.</a:t>
            </a:r>
          </a:p>
        </p:txBody>
      </p:sp>
      <p:sp>
        <p:nvSpPr>
          <p:cNvPr id="11" name="TextBox 5">
            <a:extLst>
              <a:ext uri="{FF2B5EF4-FFF2-40B4-BE49-F238E27FC236}">
                <a16:creationId xmlns:a16="http://schemas.microsoft.com/office/drawing/2014/main" id="{57D8EA95-CBB2-EB44-B19E-C972B58EC1AC}"/>
              </a:ext>
            </a:extLst>
          </p:cNvPr>
          <p:cNvSpPr txBox="1">
            <a:spLocks noChangeArrowheads="1"/>
          </p:cNvSpPr>
          <p:nvPr/>
        </p:nvSpPr>
        <p:spPr bwMode="auto">
          <a:xfrm>
            <a:off x="228600" y="1038729"/>
            <a:ext cx="2171700" cy="553998"/>
          </a:xfrm>
          <a:prstGeom prst="rect">
            <a:avLst/>
          </a:prstGeom>
          <a:solidFill>
            <a:srgbClr val="C1804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45720" rIns="45720">
            <a:spAutoFit/>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r>
              <a:rPr lang="en-US" altLang="x-none" sz="1000" dirty="0">
                <a:solidFill>
                  <a:schemeClr val="bg1">
                    <a:lumMod val="95000"/>
                  </a:schemeClr>
                </a:solidFill>
                <a:ea typeface="Calibri" charset="0"/>
                <a:cs typeface="Calibri" charset="0"/>
              </a:rPr>
              <a:t>Enabling the </a:t>
            </a:r>
            <a:r>
              <a:rPr lang="en-US" altLang="x-none" sz="1000" dirty="0" err="1">
                <a:solidFill>
                  <a:schemeClr val="bg1">
                    <a:lumMod val="95000"/>
                  </a:schemeClr>
                </a:solidFill>
                <a:ea typeface="Calibri" charset="0"/>
                <a:cs typeface="Calibri" charset="0"/>
              </a:rPr>
              <a:t>SuperCam</a:t>
            </a:r>
            <a:r>
              <a:rPr lang="en-US" altLang="x-none" sz="1000" dirty="0">
                <a:solidFill>
                  <a:schemeClr val="bg1">
                    <a:lumMod val="95000"/>
                  </a:schemeClr>
                </a:solidFill>
                <a:ea typeface="Calibri" charset="0"/>
                <a:cs typeface="Calibri" charset="0"/>
              </a:rPr>
              <a:t> instrument to investigate chemical compositions of Martian rocks and soils from a distance</a:t>
            </a:r>
          </a:p>
        </p:txBody>
      </p:sp>
      <p:sp>
        <p:nvSpPr>
          <p:cNvPr id="14" name="TextBox 13">
            <a:extLst>
              <a:ext uri="{FF2B5EF4-FFF2-40B4-BE49-F238E27FC236}">
                <a16:creationId xmlns:a16="http://schemas.microsoft.com/office/drawing/2014/main" id="{494B5B71-9B06-2147-92B1-C7CAA02815A8}"/>
              </a:ext>
            </a:extLst>
          </p:cNvPr>
          <p:cNvSpPr txBox="1"/>
          <p:nvPr/>
        </p:nvSpPr>
        <p:spPr>
          <a:xfrm>
            <a:off x="228600" y="799357"/>
            <a:ext cx="2171700" cy="181588"/>
          </a:xfrm>
          <a:prstGeom prst="rect">
            <a:avLst/>
          </a:prstGeom>
          <a:solidFill>
            <a:srgbClr val="67747F"/>
          </a:solidFill>
          <a:ln>
            <a:noFill/>
          </a:ln>
          <a:effectLst>
            <a:outerShdw blurRad="50800" dist="50800" dir="5400000" sx="1000" sy="1000" algn="ctr" rotWithShape="0">
              <a:srgbClr val="000000">
                <a:alpha val="43137"/>
              </a:srgbClr>
            </a:outerShdw>
            <a:softEdge rad="0"/>
          </a:effectLst>
        </p:spPr>
        <p:txBody>
          <a:bodyPr wrap="square" lIns="0" tIns="9144" rIns="0" bIns="18288" anchor="ctr">
            <a:spAutoFit/>
          </a:bodyPr>
          <a:lstStyle/>
          <a:p>
            <a:pPr algn="ctr">
              <a:defRPr/>
            </a:pPr>
            <a:r>
              <a:rPr lang="en-US" sz="1000" b="1" spc="80" dirty="0">
                <a:solidFill>
                  <a:schemeClr val="bg1">
                    <a:lumMod val="95000"/>
                  </a:schemeClr>
                </a:solidFill>
                <a:effectLst>
                  <a:outerShdw blurRad="63500" dist="38100" dir="2700000" algn="tl" rotWithShape="0">
                    <a:prstClr val="black">
                      <a:alpha val="40000"/>
                    </a:prstClr>
                  </a:outerShdw>
                </a:effectLst>
                <a:latin typeface="Calibri" charset="0"/>
                <a:ea typeface="Calibri" charset="0"/>
                <a:cs typeface="Calibri" charset="0"/>
              </a:rPr>
              <a:t>SUPERCAM CALIBRATION TARGET</a:t>
            </a:r>
          </a:p>
        </p:txBody>
      </p:sp>
      <p:sp>
        <p:nvSpPr>
          <p:cNvPr id="15" name="TextBox 5">
            <a:extLst>
              <a:ext uri="{FF2B5EF4-FFF2-40B4-BE49-F238E27FC236}">
                <a16:creationId xmlns:a16="http://schemas.microsoft.com/office/drawing/2014/main" id="{3358FFD4-357C-1245-A1A7-477AA0D03C07}"/>
              </a:ext>
            </a:extLst>
          </p:cNvPr>
          <p:cNvSpPr txBox="1">
            <a:spLocks noChangeArrowheads="1"/>
          </p:cNvSpPr>
          <p:nvPr/>
        </p:nvSpPr>
        <p:spPr bwMode="auto">
          <a:xfrm>
            <a:off x="5006899" y="1592727"/>
            <a:ext cx="2174486" cy="400110"/>
          </a:xfrm>
          <a:prstGeom prst="rect">
            <a:avLst/>
          </a:prstGeom>
          <a:solidFill>
            <a:srgbClr val="C1804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45720" rIns="45720">
            <a:spAutoFit/>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r>
              <a:rPr lang="en-US" altLang="x-none" sz="1000" dirty="0">
                <a:solidFill>
                  <a:schemeClr val="bg1">
                    <a:lumMod val="95000"/>
                  </a:schemeClr>
                </a:solidFill>
                <a:ea typeface="Calibri" charset="0"/>
                <a:cs typeface="Calibri" charset="0"/>
              </a:rPr>
              <a:t>Steerable X-Band antenna enabling data transmission directly to and from Earth</a:t>
            </a:r>
          </a:p>
        </p:txBody>
      </p:sp>
      <p:sp>
        <p:nvSpPr>
          <p:cNvPr id="16" name="TextBox 15">
            <a:extLst>
              <a:ext uri="{FF2B5EF4-FFF2-40B4-BE49-F238E27FC236}">
                <a16:creationId xmlns:a16="http://schemas.microsoft.com/office/drawing/2014/main" id="{29268A29-1ACC-D444-B233-AB50FBD4B01A}"/>
              </a:ext>
            </a:extLst>
          </p:cNvPr>
          <p:cNvSpPr txBox="1"/>
          <p:nvPr/>
        </p:nvSpPr>
        <p:spPr>
          <a:xfrm>
            <a:off x="5006898" y="1344233"/>
            <a:ext cx="1577975" cy="181588"/>
          </a:xfrm>
          <a:prstGeom prst="rect">
            <a:avLst/>
          </a:prstGeom>
          <a:solidFill>
            <a:srgbClr val="67747F"/>
          </a:solidFill>
          <a:ln>
            <a:noFill/>
          </a:ln>
          <a:effectLst>
            <a:outerShdw blurRad="50800" dist="50800" dir="5400000" sx="1000" sy="1000" algn="ctr" rotWithShape="0">
              <a:srgbClr val="000000">
                <a:alpha val="43137"/>
              </a:srgbClr>
            </a:outerShdw>
            <a:softEdge rad="0"/>
          </a:effectLst>
        </p:spPr>
        <p:txBody>
          <a:bodyPr wrap="square" lIns="0" tIns="9144" rIns="0" bIns="18288" anchor="ctr">
            <a:spAutoFit/>
          </a:bodyPr>
          <a:lstStyle/>
          <a:p>
            <a:pPr algn="ctr">
              <a:defRPr/>
            </a:pPr>
            <a:r>
              <a:rPr lang="en-US" sz="1000" b="1" spc="80" dirty="0">
                <a:solidFill>
                  <a:schemeClr val="bg1">
                    <a:lumMod val="95000"/>
                  </a:schemeClr>
                </a:solidFill>
                <a:effectLst>
                  <a:outerShdw blurRad="63500" dist="38100" dir="2700000" algn="tl" rotWithShape="0">
                    <a:prstClr val="black">
                      <a:alpha val="40000"/>
                    </a:prstClr>
                  </a:outerShdw>
                </a:effectLst>
                <a:latin typeface="Calibri" charset="0"/>
                <a:ea typeface="Calibri" charset="0"/>
                <a:cs typeface="Calibri" charset="0"/>
              </a:rPr>
              <a:t>HIGH GAIN ANTENNA</a:t>
            </a:r>
          </a:p>
        </p:txBody>
      </p:sp>
      <p:sp>
        <p:nvSpPr>
          <p:cNvPr id="17" name="TextBox 16">
            <a:extLst>
              <a:ext uri="{FF2B5EF4-FFF2-40B4-BE49-F238E27FC236}">
                <a16:creationId xmlns:a16="http://schemas.microsoft.com/office/drawing/2014/main" id="{A9A0AE44-2990-7148-988F-201131502E2B}"/>
              </a:ext>
            </a:extLst>
          </p:cNvPr>
          <p:cNvSpPr txBox="1"/>
          <p:nvPr/>
        </p:nvSpPr>
        <p:spPr>
          <a:xfrm>
            <a:off x="286310" y="4742411"/>
            <a:ext cx="912813" cy="181588"/>
          </a:xfrm>
          <a:prstGeom prst="rect">
            <a:avLst/>
          </a:prstGeom>
          <a:solidFill>
            <a:srgbClr val="67747F"/>
          </a:solidFill>
          <a:ln>
            <a:noFill/>
          </a:ln>
          <a:effectLst>
            <a:outerShdw blurRad="50800" dist="50800" dir="5400000" sx="1000" sy="1000" algn="ctr" rotWithShape="0">
              <a:srgbClr val="000000">
                <a:alpha val="43137"/>
              </a:srgbClr>
            </a:outerShdw>
            <a:softEdge rad="0"/>
          </a:effectLst>
        </p:spPr>
        <p:txBody>
          <a:bodyPr wrap="square" lIns="0" tIns="9144" rIns="0" bIns="18288">
            <a:spAutoFit/>
          </a:bodyPr>
          <a:lstStyle/>
          <a:p>
            <a:pPr algn="ctr">
              <a:defRPr/>
            </a:pPr>
            <a:r>
              <a:rPr lang="en-US" sz="1000" b="1" spc="80" dirty="0">
                <a:solidFill>
                  <a:schemeClr val="bg1">
                    <a:lumMod val="95000"/>
                  </a:schemeClr>
                </a:solidFill>
                <a:effectLst>
                  <a:outerShdw blurRad="63500" dist="38100" dir="2700000" algn="tl" rotWithShape="0">
                    <a:prstClr val="black">
                      <a:alpha val="40000"/>
                    </a:prstClr>
                  </a:outerShdw>
                </a:effectLst>
                <a:latin typeface="Calibri" charset="0"/>
                <a:ea typeface="Calibri" charset="0"/>
                <a:cs typeface="Calibri" charset="0"/>
              </a:rPr>
              <a:t>MEDA</a:t>
            </a:r>
          </a:p>
        </p:txBody>
      </p:sp>
      <p:sp>
        <p:nvSpPr>
          <p:cNvPr id="18" name="Title 1">
            <a:extLst>
              <a:ext uri="{FF2B5EF4-FFF2-40B4-BE49-F238E27FC236}">
                <a16:creationId xmlns:a16="http://schemas.microsoft.com/office/drawing/2014/main" id="{A69EC951-8D54-D740-8C73-A4FDFBD31FF0}"/>
              </a:ext>
            </a:extLst>
          </p:cNvPr>
          <p:cNvSpPr txBox="1">
            <a:spLocks/>
          </p:cNvSpPr>
          <p:nvPr/>
        </p:nvSpPr>
        <p:spPr>
          <a:xfrm>
            <a:off x="2590800" y="145364"/>
            <a:ext cx="5872729" cy="557076"/>
          </a:xfrm>
          <a:prstGeom prst="rect">
            <a:avLst/>
          </a:prstGeom>
        </p:spPr>
        <p:txBody>
          <a:bodyPr rIns="73152"/>
          <a:lstStyle>
            <a:lvl1pPr marL="0" indent="0" algn="l" defTabSz="457200" rtl="0" eaLnBrk="1" latinLnBrk="0" hangingPunct="1">
              <a:spcBef>
                <a:spcPct val="0"/>
              </a:spcBef>
              <a:buNone/>
              <a:tabLst/>
              <a:defRPr sz="2800" b="1" kern="1200">
                <a:solidFill>
                  <a:srgbClr val="13418B"/>
                </a:solidFill>
                <a:latin typeface="Calibri" panose="020F0502020204030204" pitchFamily="34" charset="0"/>
                <a:ea typeface="+mj-ea"/>
                <a:cs typeface="Arial"/>
              </a:defRPr>
            </a:lvl1pPr>
          </a:lstStyle>
          <a:p>
            <a:r>
              <a:rPr lang="en-US" dirty="0"/>
              <a:t>Spanish Contributions to Mars 2020</a:t>
            </a:r>
          </a:p>
        </p:txBody>
      </p:sp>
      <p:cxnSp>
        <p:nvCxnSpPr>
          <p:cNvPr id="27" name="Straight Arrow Connector 26">
            <a:extLst>
              <a:ext uri="{FF2B5EF4-FFF2-40B4-BE49-F238E27FC236}">
                <a16:creationId xmlns:a16="http://schemas.microsoft.com/office/drawing/2014/main" id="{C6BD3280-68C5-284E-819A-02F36B4E0D1C}"/>
              </a:ext>
            </a:extLst>
          </p:cNvPr>
          <p:cNvCxnSpPr>
            <a:cxnSpLocks/>
          </p:cNvCxnSpPr>
          <p:nvPr/>
        </p:nvCxnSpPr>
        <p:spPr>
          <a:xfrm flipH="1">
            <a:off x="4059045" y="1803640"/>
            <a:ext cx="947853" cy="525493"/>
          </a:xfrm>
          <a:prstGeom prst="straightConnector1">
            <a:avLst/>
          </a:prstGeom>
          <a:ln w="12700">
            <a:solidFill>
              <a:schemeClr val="bg1"/>
            </a:solidFill>
            <a:tailEnd type="oval"/>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BE5C6AAA-E059-DB45-92DC-1CF201D6415F}"/>
              </a:ext>
            </a:extLst>
          </p:cNvPr>
          <p:cNvCxnSpPr>
            <a:cxnSpLocks/>
            <a:stCxn id="10" idx="0"/>
          </p:cNvCxnSpPr>
          <p:nvPr/>
        </p:nvCxnSpPr>
        <p:spPr>
          <a:xfrm flipV="1">
            <a:off x="1372160" y="2485254"/>
            <a:ext cx="1761333" cy="2516804"/>
          </a:xfrm>
          <a:prstGeom prst="straightConnector1">
            <a:avLst/>
          </a:prstGeom>
          <a:ln w="12700">
            <a:solidFill>
              <a:schemeClr val="bg1"/>
            </a:solidFill>
            <a:tailEnd type="ova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3861202"/>
      </p:ext>
    </p:extLst>
  </p:cSld>
  <p:clrMapOvr>
    <a:masterClrMapping/>
  </p:clrMapOvr>
</p:sld>
</file>

<file path=ppt/theme/theme1.xml><?xml version="1.0" encoding="utf-8"?>
<a:theme xmlns:a="http://schemas.openxmlformats.org/drawingml/2006/main" name="Default Theme">
  <a:themeElements>
    <a:clrScheme name="M2020 1">
      <a:dk1>
        <a:sysClr val="windowText" lastClr="000000"/>
      </a:dk1>
      <a:lt1>
        <a:sysClr val="window" lastClr="FFFFFF"/>
      </a:lt1>
      <a:dk2>
        <a:srgbClr val="1F497D"/>
      </a:dk2>
      <a:lt2>
        <a:srgbClr val="EEECE1"/>
      </a:lt2>
      <a:accent1>
        <a:srgbClr val="13408B"/>
      </a:accent1>
      <a:accent2>
        <a:srgbClr val="D22533"/>
      </a:accent2>
      <a:accent3>
        <a:srgbClr val="669900"/>
      </a:accent3>
      <a:accent4>
        <a:srgbClr val="FFFF66"/>
      </a:accent4>
      <a:accent5>
        <a:srgbClr val="CC99CC"/>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57057</TotalTime>
  <Words>723</Words>
  <Application>Microsoft Macintosh PowerPoint</Application>
  <PresentationFormat>On-screen Show (4:3)</PresentationFormat>
  <Paragraphs>90</Paragraphs>
  <Slides>4</Slides>
  <Notes>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vt:i4>
      </vt:variant>
    </vt:vector>
  </HeadingPairs>
  <TitlesOfParts>
    <vt:vector size="14" baseType="lpstr">
      <vt:lpstr>ＭＳ Ｐゴシック</vt:lpstr>
      <vt:lpstr>ＭＳ Ｐゴシック</vt:lpstr>
      <vt:lpstr>Arial</vt:lpstr>
      <vt:lpstr>Arial Narrow</vt:lpstr>
      <vt:lpstr>Calibri</vt:lpstr>
      <vt:lpstr>Helvetica Neue Light</vt:lpstr>
      <vt:lpstr>Times New Roman</vt:lpstr>
      <vt:lpstr>Default Theme</vt:lpstr>
      <vt:lpstr>Custom Design</vt:lpstr>
      <vt:lpstr>2_Office Theme</vt:lpstr>
      <vt:lpstr>Mars 2020 Mission Objectives</vt:lpstr>
      <vt:lpstr>Mars 2020 Mission Overview</vt:lpstr>
      <vt:lpstr>PowerPoint Presentation</vt:lpstr>
      <vt:lpstr>PowerPoint Presentation</vt:lpstr>
    </vt:vector>
  </TitlesOfParts>
  <Company>JPL</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Cichy</dc:creator>
  <cp:lastModifiedBy>Tahu, George (HQ-DG000)</cp:lastModifiedBy>
  <cp:revision>2950</cp:revision>
  <cp:lastPrinted>2017-09-12T15:15:12Z</cp:lastPrinted>
  <dcterms:created xsi:type="dcterms:W3CDTF">2013-07-02T22:41:38Z</dcterms:created>
  <dcterms:modified xsi:type="dcterms:W3CDTF">2019-09-30T20:29:45Z</dcterms:modified>
</cp:coreProperties>
</file>