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1" r:id="rId2"/>
    <p:sldId id="262" r:id="rId3"/>
    <p:sldId id="263" r:id="rId4"/>
    <p:sldId id="265" r:id="rId5"/>
    <p:sldId id="264" r:id="rId6"/>
    <p:sldId id="8672" r:id="rId7"/>
    <p:sldId id="8673" r:id="rId8"/>
    <p:sldId id="8674" r:id="rId9"/>
    <p:sldId id="8678" r:id="rId10"/>
    <p:sldId id="2107" r:id="rId11"/>
    <p:sldId id="8671" r:id="rId12"/>
    <p:sldId id="8562" r:id="rId13"/>
    <p:sldId id="1296" r:id="rId14"/>
    <p:sldId id="8670" r:id="rId15"/>
    <p:sldId id="8573" r:id="rId16"/>
    <p:sldId id="8645" r:id="rId17"/>
    <p:sldId id="259" r:id="rId18"/>
    <p:sldId id="258" r:id="rId19"/>
    <p:sldId id="1300" r:id="rId20"/>
    <p:sldId id="1205" r:id="rId21"/>
    <p:sldId id="1301" r:id="rId22"/>
    <p:sldId id="1302" r:id="rId23"/>
    <p:sldId id="1209" r:id="rId24"/>
    <p:sldId id="8676" r:id="rId25"/>
    <p:sldId id="4660" r:id="rId26"/>
    <p:sldId id="503" r:id="rId27"/>
    <p:sldId id="1211" r:id="rId28"/>
    <p:sldId id="8677" r:id="rId29"/>
    <p:sldId id="1303" r:id="rId30"/>
    <p:sldId id="1212" r:id="rId31"/>
    <p:sldId id="8679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78034" autoAdjust="0"/>
  </p:normalViewPr>
  <p:slideViewPr>
    <p:cSldViewPr snapToGrid="0">
      <p:cViewPr varScale="1">
        <p:scale>
          <a:sx n="69" d="100"/>
          <a:sy n="69" d="100"/>
        </p:scale>
        <p:origin x="88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yssac\Documents\OB\job\2021\SCAM\com\gigure-cners-cn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Feuil2!$N$428:$N$701</c:f>
              <c:numCache>
                <c:formatCode>General</c:formatCode>
                <c:ptCount val="274"/>
                <c:pt idx="0">
                  <c:v>1002.1</c:v>
                </c:pt>
                <c:pt idx="1">
                  <c:v>1004.5</c:v>
                </c:pt>
                <c:pt idx="2">
                  <c:v>1006.8</c:v>
                </c:pt>
                <c:pt idx="3">
                  <c:v>1009.2</c:v>
                </c:pt>
                <c:pt idx="4">
                  <c:v>1011.5</c:v>
                </c:pt>
                <c:pt idx="5">
                  <c:v>1013.9</c:v>
                </c:pt>
                <c:pt idx="6">
                  <c:v>1016.2</c:v>
                </c:pt>
                <c:pt idx="7">
                  <c:v>1018.5</c:v>
                </c:pt>
                <c:pt idx="8">
                  <c:v>1020.9</c:v>
                </c:pt>
                <c:pt idx="9">
                  <c:v>1023.2</c:v>
                </c:pt>
                <c:pt idx="10">
                  <c:v>1025.5999999999999</c:v>
                </c:pt>
                <c:pt idx="11">
                  <c:v>1027.9000000000001</c:v>
                </c:pt>
                <c:pt idx="12">
                  <c:v>1030.2</c:v>
                </c:pt>
                <c:pt idx="13">
                  <c:v>1032.5999999999999</c:v>
                </c:pt>
                <c:pt idx="14">
                  <c:v>1034.9000000000001</c:v>
                </c:pt>
                <c:pt idx="15">
                  <c:v>1037.2</c:v>
                </c:pt>
                <c:pt idx="16">
                  <c:v>1039.5999999999999</c:v>
                </c:pt>
                <c:pt idx="17">
                  <c:v>1041.9000000000001</c:v>
                </c:pt>
                <c:pt idx="18">
                  <c:v>1044.2</c:v>
                </c:pt>
                <c:pt idx="19">
                  <c:v>1046.5999999999999</c:v>
                </c:pt>
                <c:pt idx="20">
                  <c:v>1048.9000000000001</c:v>
                </c:pt>
                <c:pt idx="21">
                  <c:v>1051.2</c:v>
                </c:pt>
                <c:pt idx="22">
                  <c:v>1053.5</c:v>
                </c:pt>
                <c:pt idx="23">
                  <c:v>1055.9000000000001</c:v>
                </c:pt>
                <c:pt idx="24">
                  <c:v>1058.2</c:v>
                </c:pt>
                <c:pt idx="25">
                  <c:v>1060.5</c:v>
                </c:pt>
                <c:pt idx="26">
                  <c:v>1062.8</c:v>
                </c:pt>
                <c:pt idx="27">
                  <c:v>1065.0999999999999</c:v>
                </c:pt>
                <c:pt idx="28">
                  <c:v>1067.5</c:v>
                </c:pt>
                <c:pt idx="29">
                  <c:v>1069.8</c:v>
                </c:pt>
                <c:pt idx="30">
                  <c:v>1072.0999999999999</c:v>
                </c:pt>
                <c:pt idx="31">
                  <c:v>1074.4000000000001</c:v>
                </c:pt>
                <c:pt idx="32">
                  <c:v>1076.7</c:v>
                </c:pt>
                <c:pt idx="33">
                  <c:v>1079</c:v>
                </c:pt>
                <c:pt idx="34">
                  <c:v>1081.3</c:v>
                </c:pt>
                <c:pt idx="35">
                  <c:v>1083.5999999999999</c:v>
                </c:pt>
                <c:pt idx="36">
                  <c:v>1085.9000000000001</c:v>
                </c:pt>
                <c:pt idx="37">
                  <c:v>1088.3</c:v>
                </c:pt>
                <c:pt idx="38">
                  <c:v>1090.5999999999999</c:v>
                </c:pt>
                <c:pt idx="39">
                  <c:v>1092.9000000000001</c:v>
                </c:pt>
                <c:pt idx="40">
                  <c:v>1095.2</c:v>
                </c:pt>
                <c:pt idx="41">
                  <c:v>1097.5</c:v>
                </c:pt>
                <c:pt idx="42">
                  <c:v>1099.8</c:v>
                </c:pt>
                <c:pt idx="43">
                  <c:v>1102.0999999999999</c:v>
                </c:pt>
                <c:pt idx="44">
                  <c:v>1104.4000000000001</c:v>
                </c:pt>
                <c:pt idx="45">
                  <c:v>1106.7</c:v>
                </c:pt>
                <c:pt idx="46">
                  <c:v>1109</c:v>
                </c:pt>
                <c:pt idx="47">
                  <c:v>1111.3</c:v>
                </c:pt>
                <c:pt idx="48">
                  <c:v>1113.5999999999999</c:v>
                </c:pt>
                <c:pt idx="49">
                  <c:v>1115.8</c:v>
                </c:pt>
                <c:pt idx="50">
                  <c:v>1118.0999999999999</c:v>
                </c:pt>
                <c:pt idx="51">
                  <c:v>1120.4000000000001</c:v>
                </c:pt>
                <c:pt idx="52">
                  <c:v>1122.7</c:v>
                </c:pt>
                <c:pt idx="53">
                  <c:v>1125</c:v>
                </c:pt>
                <c:pt idx="54">
                  <c:v>1127.3</c:v>
                </c:pt>
                <c:pt idx="55">
                  <c:v>1129.5999999999999</c:v>
                </c:pt>
                <c:pt idx="56">
                  <c:v>1131.9000000000001</c:v>
                </c:pt>
                <c:pt idx="57">
                  <c:v>1134.0999999999999</c:v>
                </c:pt>
                <c:pt idx="58">
                  <c:v>1136.4000000000001</c:v>
                </c:pt>
                <c:pt idx="59">
                  <c:v>1138.7</c:v>
                </c:pt>
                <c:pt idx="60">
                  <c:v>1141</c:v>
                </c:pt>
                <c:pt idx="61">
                  <c:v>1143.3</c:v>
                </c:pt>
                <c:pt idx="62">
                  <c:v>1145.5</c:v>
                </c:pt>
                <c:pt idx="63">
                  <c:v>1147.8</c:v>
                </c:pt>
                <c:pt idx="64">
                  <c:v>1150.0999999999999</c:v>
                </c:pt>
                <c:pt idx="65">
                  <c:v>1152.4000000000001</c:v>
                </c:pt>
                <c:pt idx="66">
                  <c:v>1154.5999999999999</c:v>
                </c:pt>
                <c:pt idx="67">
                  <c:v>1156.9000000000001</c:v>
                </c:pt>
                <c:pt idx="68">
                  <c:v>1159.2</c:v>
                </c:pt>
                <c:pt idx="69">
                  <c:v>1161.5</c:v>
                </c:pt>
                <c:pt idx="70">
                  <c:v>1163.7</c:v>
                </c:pt>
                <c:pt idx="71">
                  <c:v>1166</c:v>
                </c:pt>
                <c:pt idx="72">
                  <c:v>1168.3</c:v>
                </c:pt>
                <c:pt idx="73">
                  <c:v>1170.5</c:v>
                </c:pt>
                <c:pt idx="74">
                  <c:v>1172.8</c:v>
                </c:pt>
                <c:pt idx="75">
                  <c:v>1175</c:v>
                </c:pt>
                <c:pt idx="76">
                  <c:v>1177.3</c:v>
                </c:pt>
                <c:pt idx="77">
                  <c:v>1179.5999999999999</c:v>
                </c:pt>
                <c:pt idx="78">
                  <c:v>1181.8</c:v>
                </c:pt>
                <c:pt idx="79">
                  <c:v>1184.0999999999999</c:v>
                </c:pt>
                <c:pt idx="80">
                  <c:v>1186.3</c:v>
                </c:pt>
                <c:pt idx="81">
                  <c:v>1188.5999999999999</c:v>
                </c:pt>
                <c:pt idx="82">
                  <c:v>1190.9000000000001</c:v>
                </c:pt>
                <c:pt idx="83">
                  <c:v>1193.0999999999999</c:v>
                </c:pt>
                <c:pt idx="84">
                  <c:v>1195.4000000000001</c:v>
                </c:pt>
                <c:pt idx="85">
                  <c:v>1197.5999999999999</c:v>
                </c:pt>
                <c:pt idx="86">
                  <c:v>1199.9000000000001</c:v>
                </c:pt>
                <c:pt idx="87">
                  <c:v>1202.0999999999999</c:v>
                </c:pt>
                <c:pt idx="88">
                  <c:v>1204.4000000000001</c:v>
                </c:pt>
                <c:pt idx="89">
                  <c:v>1206.5999999999999</c:v>
                </c:pt>
                <c:pt idx="90">
                  <c:v>1208.8</c:v>
                </c:pt>
                <c:pt idx="91">
                  <c:v>1211.0999999999999</c:v>
                </c:pt>
                <c:pt idx="92">
                  <c:v>1213.3</c:v>
                </c:pt>
                <c:pt idx="93">
                  <c:v>1215.5999999999999</c:v>
                </c:pt>
                <c:pt idx="94">
                  <c:v>1217.8</c:v>
                </c:pt>
                <c:pt idx="95">
                  <c:v>1220.0999999999999</c:v>
                </c:pt>
                <c:pt idx="96">
                  <c:v>1222.3</c:v>
                </c:pt>
                <c:pt idx="97">
                  <c:v>1224.5</c:v>
                </c:pt>
                <c:pt idx="98">
                  <c:v>1226.8</c:v>
                </c:pt>
                <c:pt idx="99">
                  <c:v>1229</c:v>
                </c:pt>
                <c:pt idx="100">
                  <c:v>1231.2</c:v>
                </c:pt>
                <c:pt idx="101">
                  <c:v>1233.5</c:v>
                </c:pt>
                <c:pt idx="102">
                  <c:v>1235.7</c:v>
                </c:pt>
                <c:pt idx="103">
                  <c:v>1237.9000000000001</c:v>
                </c:pt>
                <c:pt idx="104">
                  <c:v>1240.0999999999999</c:v>
                </c:pt>
                <c:pt idx="105">
                  <c:v>1242.4000000000001</c:v>
                </c:pt>
                <c:pt idx="106">
                  <c:v>1244.5999999999999</c:v>
                </c:pt>
                <c:pt idx="107">
                  <c:v>1246.8</c:v>
                </c:pt>
                <c:pt idx="108">
                  <c:v>1249.0999999999999</c:v>
                </c:pt>
                <c:pt idx="109">
                  <c:v>1251.3</c:v>
                </c:pt>
                <c:pt idx="110">
                  <c:v>1253.5</c:v>
                </c:pt>
                <c:pt idx="111">
                  <c:v>1255.7</c:v>
                </c:pt>
                <c:pt idx="112">
                  <c:v>1257.9000000000001</c:v>
                </c:pt>
                <c:pt idx="113">
                  <c:v>1260.2</c:v>
                </c:pt>
                <c:pt idx="114">
                  <c:v>1262.4000000000001</c:v>
                </c:pt>
                <c:pt idx="115">
                  <c:v>1264.5999999999999</c:v>
                </c:pt>
                <c:pt idx="116">
                  <c:v>1266.8</c:v>
                </c:pt>
                <c:pt idx="117">
                  <c:v>1269</c:v>
                </c:pt>
                <c:pt idx="118">
                  <c:v>1271.2</c:v>
                </c:pt>
                <c:pt idx="119">
                  <c:v>1273.4000000000001</c:v>
                </c:pt>
                <c:pt idx="120">
                  <c:v>1275.5999999999999</c:v>
                </c:pt>
                <c:pt idx="121">
                  <c:v>1277.9000000000001</c:v>
                </c:pt>
                <c:pt idx="122">
                  <c:v>1280.0999999999999</c:v>
                </c:pt>
                <c:pt idx="123">
                  <c:v>1282.3</c:v>
                </c:pt>
                <c:pt idx="124">
                  <c:v>1284.5</c:v>
                </c:pt>
                <c:pt idx="125">
                  <c:v>1286.7</c:v>
                </c:pt>
                <c:pt idx="126">
                  <c:v>1288.9000000000001</c:v>
                </c:pt>
                <c:pt idx="127">
                  <c:v>1291.0999999999999</c:v>
                </c:pt>
                <c:pt idx="128">
                  <c:v>1293.3</c:v>
                </c:pt>
                <c:pt idx="129">
                  <c:v>1295.5</c:v>
                </c:pt>
                <c:pt idx="130">
                  <c:v>1297.7</c:v>
                </c:pt>
                <c:pt idx="131">
                  <c:v>1299.9000000000001</c:v>
                </c:pt>
                <c:pt idx="132">
                  <c:v>1302.0999999999999</c:v>
                </c:pt>
                <c:pt idx="133">
                  <c:v>1304.3</c:v>
                </c:pt>
                <c:pt idx="134">
                  <c:v>1306.5</c:v>
                </c:pt>
                <c:pt idx="135">
                  <c:v>1308.7</c:v>
                </c:pt>
                <c:pt idx="136">
                  <c:v>1310.8</c:v>
                </c:pt>
                <c:pt idx="137">
                  <c:v>1313</c:v>
                </c:pt>
                <c:pt idx="138">
                  <c:v>1315.2</c:v>
                </c:pt>
                <c:pt idx="139">
                  <c:v>1317.4</c:v>
                </c:pt>
                <c:pt idx="140">
                  <c:v>1319.6</c:v>
                </c:pt>
                <c:pt idx="141">
                  <c:v>1321.8</c:v>
                </c:pt>
                <c:pt idx="142">
                  <c:v>1324</c:v>
                </c:pt>
                <c:pt idx="143">
                  <c:v>1326.1</c:v>
                </c:pt>
                <c:pt idx="144">
                  <c:v>1328.3</c:v>
                </c:pt>
                <c:pt idx="145">
                  <c:v>1330.5</c:v>
                </c:pt>
                <c:pt idx="146">
                  <c:v>1332.7</c:v>
                </c:pt>
                <c:pt idx="147">
                  <c:v>1334.9</c:v>
                </c:pt>
                <c:pt idx="148">
                  <c:v>1337</c:v>
                </c:pt>
                <c:pt idx="149">
                  <c:v>1339.2</c:v>
                </c:pt>
                <c:pt idx="150">
                  <c:v>1341.4</c:v>
                </c:pt>
                <c:pt idx="151">
                  <c:v>1343.6</c:v>
                </c:pt>
                <c:pt idx="152">
                  <c:v>1345.7</c:v>
                </c:pt>
                <c:pt idx="153">
                  <c:v>1347.9</c:v>
                </c:pt>
                <c:pt idx="154">
                  <c:v>1350.1</c:v>
                </c:pt>
                <c:pt idx="155">
                  <c:v>1352.3</c:v>
                </c:pt>
                <c:pt idx="156">
                  <c:v>1354.4</c:v>
                </c:pt>
                <c:pt idx="157">
                  <c:v>1356.6</c:v>
                </c:pt>
                <c:pt idx="158">
                  <c:v>1358.8</c:v>
                </c:pt>
                <c:pt idx="159">
                  <c:v>1360.9</c:v>
                </c:pt>
                <c:pt idx="160">
                  <c:v>1363.1</c:v>
                </c:pt>
                <c:pt idx="161">
                  <c:v>1365.2</c:v>
                </c:pt>
                <c:pt idx="162">
                  <c:v>1367.4</c:v>
                </c:pt>
                <c:pt idx="163">
                  <c:v>1369.6</c:v>
                </c:pt>
                <c:pt idx="164">
                  <c:v>1371.7</c:v>
                </c:pt>
                <c:pt idx="165">
                  <c:v>1373.9</c:v>
                </c:pt>
                <c:pt idx="166">
                  <c:v>1376</c:v>
                </c:pt>
                <c:pt idx="167">
                  <c:v>1378.2</c:v>
                </c:pt>
                <c:pt idx="168">
                  <c:v>1380.3</c:v>
                </c:pt>
                <c:pt idx="169">
                  <c:v>1382.5</c:v>
                </c:pt>
                <c:pt idx="170">
                  <c:v>1384.6</c:v>
                </c:pt>
                <c:pt idx="171">
                  <c:v>1386.8</c:v>
                </c:pt>
                <c:pt idx="172">
                  <c:v>1388.9</c:v>
                </c:pt>
                <c:pt idx="173">
                  <c:v>1391.1</c:v>
                </c:pt>
                <c:pt idx="174">
                  <c:v>1393.2</c:v>
                </c:pt>
                <c:pt idx="175">
                  <c:v>1395.4</c:v>
                </c:pt>
                <c:pt idx="176">
                  <c:v>1397.5</c:v>
                </c:pt>
                <c:pt idx="177">
                  <c:v>1399.7</c:v>
                </c:pt>
                <c:pt idx="178">
                  <c:v>1401.8</c:v>
                </c:pt>
                <c:pt idx="179">
                  <c:v>1404</c:v>
                </c:pt>
                <c:pt idx="180">
                  <c:v>1406.1</c:v>
                </c:pt>
                <c:pt idx="181">
                  <c:v>1408.2</c:v>
                </c:pt>
                <c:pt idx="182">
                  <c:v>1410.4</c:v>
                </c:pt>
                <c:pt idx="183">
                  <c:v>1412.5</c:v>
                </c:pt>
                <c:pt idx="184">
                  <c:v>1414.6</c:v>
                </c:pt>
                <c:pt idx="185">
                  <c:v>1416.8</c:v>
                </c:pt>
                <c:pt idx="186">
                  <c:v>1418.9</c:v>
                </c:pt>
                <c:pt idx="187">
                  <c:v>1421</c:v>
                </c:pt>
                <c:pt idx="188">
                  <c:v>1423.2</c:v>
                </c:pt>
                <c:pt idx="189">
                  <c:v>1425.3</c:v>
                </c:pt>
                <c:pt idx="190">
                  <c:v>1427.4</c:v>
                </c:pt>
                <c:pt idx="191">
                  <c:v>1429.6</c:v>
                </c:pt>
                <c:pt idx="192">
                  <c:v>1431.7</c:v>
                </c:pt>
                <c:pt idx="193">
                  <c:v>1433.8</c:v>
                </c:pt>
                <c:pt idx="194">
                  <c:v>1435.9</c:v>
                </c:pt>
                <c:pt idx="195">
                  <c:v>1438</c:v>
                </c:pt>
                <c:pt idx="196">
                  <c:v>1440.2</c:v>
                </c:pt>
                <c:pt idx="197">
                  <c:v>1442.3</c:v>
                </c:pt>
                <c:pt idx="198">
                  <c:v>1444.4</c:v>
                </c:pt>
                <c:pt idx="199">
                  <c:v>1446.5</c:v>
                </c:pt>
                <c:pt idx="200">
                  <c:v>1448.6</c:v>
                </c:pt>
                <c:pt idx="201">
                  <c:v>1450.8</c:v>
                </c:pt>
                <c:pt idx="202">
                  <c:v>1452.9</c:v>
                </c:pt>
                <c:pt idx="203">
                  <c:v>1455</c:v>
                </c:pt>
                <c:pt idx="204">
                  <c:v>1457.1</c:v>
                </c:pt>
                <c:pt idx="205">
                  <c:v>1459.2</c:v>
                </c:pt>
                <c:pt idx="206">
                  <c:v>1461.3</c:v>
                </c:pt>
                <c:pt idx="207">
                  <c:v>1463.4</c:v>
                </c:pt>
                <c:pt idx="208">
                  <c:v>1465.5</c:v>
                </c:pt>
                <c:pt idx="209">
                  <c:v>1467.6</c:v>
                </c:pt>
                <c:pt idx="210">
                  <c:v>1469.7</c:v>
                </c:pt>
                <c:pt idx="211">
                  <c:v>1471.8</c:v>
                </c:pt>
                <c:pt idx="212">
                  <c:v>1473.9</c:v>
                </c:pt>
                <c:pt idx="213">
                  <c:v>1476</c:v>
                </c:pt>
                <c:pt idx="214">
                  <c:v>1478.1</c:v>
                </c:pt>
                <c:pt idx="215">
                  <c:v>1480.2</c:v>
                </c:pt>
                <c:pt idx="216">
                  <c:v>1482.3</c:v>
                </c:pt>
                <c:pt idx="217">
                  <c:v>1484.4</c:v>
                </c:pt>
                <c:pt idx="218">
                  <c:v>1486.5</c:v>
                </c:pt>
                <c:pt idx="219">
                  <c:v>1488.6</c:v>
                </c:pt>
                <c:pt idx="220">
                  <c:v>1490.7</c:v>
                </c:pt>
                <c:pt idx="221">
                  <c:v>1492.8</c:v>
                </c:pt>
                <c:pt idx="222">
                  <c:v>1494.9</c:v>
                </c:pt>
                <c:pt idx="223">
                  <c:v>1497</c:v>
                </c:pt>
                <c:pt idx="224">
                  <c:v>1499.1</c:v>
                </c:pt>
                <c:pt idx="225">
                  <c:v>1501.2</c:v>
                </c:pt>
                <c:pt idx="226">
                  <c:v>1503.3</c:v>
                </c:pt>
                <c:pt idx="227">
                  <c:v>1505.3</c:v>
                </c:pt>
                <c:pt idx="228">
                  <c:v>1507.4</c:v>
                </c:pt>
                <c:pt idx="229">
                  <c:v>1509.5</c:v>
                </c:pt>
                <c:pt idx="230">
                  <c:v>1511.6</c:v>
                </c:pt>
                <c:pt idx="231">
                  <c:v>1513.7</c:v>
                </c:pt>
                <c:pt idx="232">
                  <c:v>1515.7</c:v>
                </c:pt>
                <c:pt idx="233">
                  <c:v>1517.8</c:v>
                </c:pt>
                <c:pt idx="234">
                  <c:v>1519.9</c:v>
                </c:pt>
                <c:pt idx="235">
                  <c:v>1522</c:v>
                </c:pt>
                <c:pt idx="236">
                  <c:v>1524.1</c:v>
                </c:pt>
                <c:pt idx="237">
                  <c:v>1526.1</c:v>
                </c:pt>
                <c:pt idx="238">
                  <c:v>1528.2</c:v>
                </c:pt>
                <c:pt idx="239">
                  <c:v>1530.3</c:v>
                </c:pt>
                <c:pt idx="240">
                  <c:v>1532.3</c:v>
                </c:pt>
                <c:pt idx="241">
                  <c:v>1534.4</c:v>
                </c:pt>
                <c:pt idx="242">
                  <c:v>1536.5</c:v>
                </c:pt>
                <c:pt idx="243">
                  <c:v>1538.5</c:v>
                </c:pt>
                <c:pt idx="244">
                  <c:v>1540.6</c:v>
                </c:pt>
                <c:pt idx="245">
                  <c:v>1542.7</c:v>
                </c:pt>
                <c:pt idx="246">
                  <c:v>1544.7</c:v>
                </c:pt>
                <c:pt idx="247">
                  <c:v>1546.8</c:v>
                </c:pt>
                <c:pt idx="248">
                  <c:v>1548.9</c:v>
                </c:pt>
                <c:pt idx="249">
                  <c:v>1550.9</c:v>
                </c:pt>
                <c:pt idx="250">
                  <c:v>1553</c:v>
                </c:pt>
                <c:pt idx="251">
                  <c:v>1555</c:v>
                </c:pt>
                <c:pt idx="252">
                  <c:v>1557.1</c:v>
                </c:pt>
                <c:pt idx="253">
                  <c:v>1559.1</c:v>
                </c:pt>
                <c:pt idx="254">
                  <c:v>1561.2</c:v>
                </c:pt>
                <c:pt idx="255">
                  <c:v>1563.2</c:v>
                </c:pt>
                <c:pt idx="256">
                  <c:v>1565.3</c:v>
                </c:pt>
                <c:pt idx="257">
                  <c:v>1567.3</c:v>
                </c:pt>
                <c:pt idx="258">
                  <c:v>1569.4</c:v>
                </c:pt>
                <c:pt idx="259">
                  <c:v>1571.4</c:v>
                </c:pt>
                <c:pt idx="260">
                  <c:v>1573.5</c:v>
                </c:pt>
                <c:pt idx="261">
                  <c:v>1575.5</c:v>
                </c:pt>
                <c:pt idx="262">
                  <c:v>1577.6</c:v>
                </c:pt>
                <c:pt idx="263">
                  <c:v>1579.6</c:v>
                </c:pt>
                <c:pt idx="264">
                  <c:v>1581.7</c:v>
                </c:pt>
                <c:pt idx="265">
                  <c:v>1583.7</c:v>
                </c:pt>
                <c:pt idx="266">
                  <c:v>1585.7</c:v>
                </c:pt>
                <c:pt idx="267">
                  <c:v>1587.8</c:v>
                </c:pt>
                <c:pt idx="268">
                  <c:v>1589.8</c:v>
                </c:pt>
                <c:pt idx="269">
                  <c:v>1591.9</c:v>
                </c:pt>
                <c:pt idx="270">
                  <c:v>1593.9</c:v>
                </c:pt>
                <c:pt idx="271">
                  <c:v>1595.9</c:v>
                </c:pt>
                <c:pt idx="272">
                  <c:v>1598</c:v>
                </c:pt>
                <c:pt idx="273">
                  <c:v>1600</c:v>
                </c:pt>
              </c:numCache>
            </c:numRef>
          </c:xVal>
          <c:yVal>
            <c:numRef>
              <c:f>Feuil2!$O$428:$O$701</c:f>
              <c:numCache>
                <c:formatCode>General</c:formatCode>
                <c:ptCount val="274"/>
                <c:pt idx="0">
                  <c:v>13675</c:v>
                </c:pt>
                <c:pt idx="1">
                  <c:v>13775</c:v>
                </c:pt>
                <c:pt idx="2">
                  <c:v>14050</c:v>
                </c:pt>
                <c:pt idx="3">
                  <c:v>14275</c:v>
                </c:pt>
                <c:pt idx="4">
                  <c:v>13950</c:v>
                </c:pt>
                <c:pt idx="5">
                  <c:v>13300</c:v>
                </c:pt>
                <c:pt idx="6">
                  <c:v>13125</c:v>
                </c:pt>
                <c:pt idx="7">
                  <c:v>13850</c:v>
                </c:pt>
                <c:pt idx="8">
                  <c:v>14700</c:v>
                </c:pt>
                <c:pt idx="9">
                  <c:v>14650</c:v>
                </c:pt>
                <c:pt idx="10">
                  <c:v>13525</c:v>
                </c:pt>
                <c:pt idx="11">
                  <c:v>12550</c:v>
                </c:pt>
                <c:pt idx="12">
                  <c:v>12925</c:v>
                </c:pt>
                <c:pt idx="13">
                  <c:v>14525</c:v>
                </c:pt>
                <c:pt idx="14">
                  <c:v>16075</c:v>
                </c:pt>
                <c:pt idx="15">
                  <c:v>16575</c:v>
                </c:pt>
                <c:pt idx="16">
                  <c:v>16050</c:v>
                </c:pt>
                <c:pt idx="17">
                  <c:v>15500</c:v>
                </c:pt>
                <c:pt idx="18">
                  <c:v>16050</c:v>
                </c:pt>
                <c:pt idx="19">
                  <c:v>17700</c:v>
                </c:pt>
                <c:pt idx="20">
                  <c:v>19500</c:v>
                </c:pt>
                <c:pt idx="21">
                  <c:v>20600</c:v>
                </c:pt>
                <c:pt idx="22">
                  <c:v>20825</c:v>
                </c:pt>
                <c:pt idx="23">
                  <c:v>20500</c:v>
                </c:pt>
                <c:pt idx="24">
                  <c:v>20125</c:v>
                </c:pt>
                <c:pt idx="25">
                  <c:v>20250</c:v>
                </c:pt>
                <c:pt idx="26">
                  <c:v>21125</c:v>
                </c:pt>
                <c:pt idx="27">
                  <c:v>22475</c:v>
                </c:pt>
                <c:pt idx="28">
                  <c:v>23700</c:v>
                </c:pt>
                <c:pt idx="29">
                  <c:v>24150</c:v>
                </c:pt>
                <c:pt idx="30">
                  <c:v>23600</c:v>
                </c:pt>
                <c:pt idx="31">
                  <c:v>22250</c:v>
                </c:pt>
                <c:pt idx="32">
                  <c:v>20650</c:v>
                </c:pt>
                <c:pt idx="33">
                  <c:v>19200</c:v>
                </c:pt>
                <c:pt idx="34">
                  <c:v>18125</c:v>
                </c:pt>
                <c:pt idx="35">
                  <c:v>17575</c:v>
                </c:pt>
                <c:pt idx="36">
                  <c:v>17675</c:v>
                </c:pt>
                <c:pt idx="37">
                  <c:v>18475</c:v>
                </c:pt>
                <c:pt idx="38">
                  <c:v>19600</c:v>
                </c:pt>
                <c:pt idx="39">
                  <c:v>20500</c:v>
                </c:pt>
                <c:pt idx="40">
                  <c:v>20725</c:v>
                </c:pt>
                <c:pt idx="41">
                  <c:v>20450</c:v>
                </c:pt>
                <c:pt idx="42">
                  <c:v>20125</c:v>
                </c:pt>
                <c:pt idx="43">
                  <c:v>20125</c:v>
                </c:pt>
                <c:pt idx="44">
                  <c:v>20300</c:v>
                </c:pt>
                <c:pt idx="45">
                  <c:v>20525</c:v>
                </c:pt>
                <c:pt idx="46">
                  <c:v>21100</c:v>
                </c:pt>
                <c:pt idx="47">
                  <c:v>22300</c:v>
                </c:pt>
                <c:pt idx="48">
                  <c:v>23775</c:v>
                </c:pt>
                <c:pt idx="49">
                  <c:v>24575</c:v>
                </c:pt>
                <c:pt idx="50">
                  <c:v>24100</c:v>
                </c:pt>
                <c:pt idx="51">
                  <c:v>22600</c:v>
                </c:pt>
                <c:pt idx="52">
                  <c:v>20900</c:v>
                </c:pt>
                <c:pt idx="53">
                  <c:v>19725</c:v>
                </c:pt>
                <c:pt idx="54">
                  <c:v>19400</c:v>
                </c:pt>
                <c:pt idx="55">
                  <c:v>19950</c:v>
                </c:pt>
                <c:pt idx="56">
                  <c:v>21225</c:v>
                </c:pt>
                <c:pt idx="57">
                  <c:v>23100</c:v>
                </c:pt>
                <c:pt idx="58">
                  <c:v>25175</c:v>
                </c:pt>
                <c:pt idx="59">
                  <c:v>26700</c:v>
                </c:pt>
                <c:pt idx="60">
                  <c:v>27250</c:v>
                </c:pt>
                <c:pt idx="61">
                  <c:v>27050</c:v>
                </c:pt>
                <c:pt idx="62">
                  <c:v>26875</c:v>
                </c:pt>
                <c:pt idx="63">
                  <c:v>27200</c:v>
                </c:pt>
                <c:pt idx="64">
                  <c:v>27875</c:v>
                </c:pt>
                <c:pt idx="65">
                  <c:v>28525</c:v>
                </c:pt>
                <c:pt idx="66">
                  <c:v>28900</c:v>
                </c:pt>
                <c:pt idx="67">
                  <c:v>28900</c:v>
                </c:pt>
                <c:pt idx="68">
                  <c:v>28675</c:v>
                </c:pt>
                <c:pt idx="69">
                  <c:v>28275</c:v>
                </c:pt>
                <c:pt idx="70">
                  <c:v>27775</c:v>
                </c:pt>
                <c:pt idx="71">
                  <c:v>27050</c:v>
                </c:pt>
                <c:pt idx="72">
                  <c:v>26075</c:v>
                </c:pt>
                <c:pt idx="73">
                  <c:v>25125</c:v>
                </c:pt>
                <c:pt idx="74">
                  <c:v>24650</c:v>
                </c:pt>
                <c:pt idx="75">
                  <c:v>24675</c:v>
                </c:pt>
                <c:pt idx="76">
                  <c:v>24850</c:v>
                </c:pt>
                <c:pt idx="77">
                  <c:v>24825</c:v>
                </c:pt>
                <c:pt idx="78">
                  <c:v>24850</c:v>
                </c:pt>
                <c:pt idx="79">
                  <c:v>25350</c:v>
                </c:pt>
                <c:pt idx="80">
                  <c:v>26325</c:v>
                </c:pt>
                <c:pt idx="81">
                  <c:v>27375</c:v>
                </c:pt>
                <c:pt idx="82">
                  <c:v>28000</c:v>
                </c:pt>
                <c:pt idx="83">
                  <c:v>27850</c:v>
                </c:pt>
                <c:pt idx="84">
                  <c:v>27200</c:v>
                </c:pt>
                <c:pt idx="85">
                  <c:v>26675</c:v>
                </c:pt>
                <c:pt idx="86">
                  <c:v>26575</c:v>
                </c:pt>
                <c:pt idx="87">
                  <c:v>26750</c:v>
                </c:pt>
                <c:pt idx="88">
                  <c:v>26550</c:v>
                </c:pt>
                <c:pt idx="89">
                  <c:v>25675</c:v>
                </c:pt>
                <c:pt idx="90">
                  <c:v>24425</c:v>
                </c:pt>
                <c:pt idx="91">
                  <c:v>23575</c:v>
                </c:pt>
                <c:pt idx="92">
                  <c:v>23550</c:v>
                </c:pt>
                <c:pt idx="93">
                  <c:v>24250</c:v>
                </c:pt>
                <c:pt idx="94">
                  <c:v>25275</c:v>
                </c:pt>
                <c:pt idx="95">
                  <c:v>26150</c:v>
                </c:pt>
                <c:pt idx="96">
                  <c:v>26500</c:v>
                </c:pt>
                <c:pt idx="97">
                  <c:v>26100</c:v>
                </c:pt>
                <c:pt idx="98">
                  <c:v>25350</c:v>
                </c:pt>
                <c:pt idx="99">
                  <c:v>25275</c:v>
                </c:pt>
                <c:pt idx="100">
                  <c:v>26425</c:v>
                </c:pt>
                <c:pt idx="101">
                  <c:v>28150</c:v>
                </c:pt>
                <c:pt idx="102">
                  <c:v>29300</c:v>
                </c:pt>
                <c:pt idx="103">
                  <c:v>29200</c:v>
                </c:pt>
                <c:pt idx="104">
                  <c:v>27975</c:v>
                </c:pt>
                <c:pt idx="105">
                  <c:v>26350</c:v>
                </c:pt>
                <c:pt idx="106">
                  <c:v>25100</c:v>
                </c:pt>
                <c:pt idx="107">
                  <c:v>24825</c:v>
                </c:pt>
                <c:pt idx="108">
                  <c:v>25700</c:v>
                </c:pt>
                <c:pt idx="109">
                  <c:v>27125</c:v>
                </c:pt>
                <c:pt idx="110">
                  <c:v>28025</c:v>
                </c:pt>
                <c:pt idx="111">
                  <c:v>27550</c:v>
                </c:pt>
                <c:pt idx="112">
                  <c:v>25925</c:v>
                </c:pt>
                <c:pt idx="113">
                  <c:v>24300</c:v>
                </c:pt>
                <c:pt idx="114">
                  <c:v>23700</c:v>
                </c:pt>
                <c:pt idx="115">
                  <c:v>24200</c:v>
                </c:pt>
                <c:pt idx="116">
                  <c:v>25025</c:v>
                </c:pt>
                <c:pt idx="117">
                  <c:v>25675</c:v>
                </c:pt>
                <c:pt idx="118">
                  <c:v>26275</c:v>
                </c:pt>
                <c:pt idx="119">
                  <c:v>27150</c:v>
                </c:pt>
                <c:pt idx="120">
                  <c:v>28275</c:v>
                </c:pt>
                <c:pt idx="121">
                  <c:v>29325</c:v>
                </c:pt>
                <c:pt idx="122">
                  <c:v>29825</c:v>
                </c:pt>
                <c:pt idx="123">
                  <c:v>29775</c:v>
                </c:pt>
                <c:pt idx="124">
                  <c:v>29525</c:v>
                </c:pt>
                <c:pt idx="125">
                  <c:v>29700</c:v>
                </c:pt>
                <c:pt idx="126">
                  <c:v>30800</c:v>
                </c:pt>
                <c:pt idx="127">
                  <c:v>32875</c:v>
                </c:pt>
                <c:pt idx="128">
                  <c:v>35400</c:v>
                </c:pt>
                <c:pt idx="129">
                  <c:v>37675</c:v>
                </c:pt>
                <c:pt idx="130">
                  <c:v>39375</c:v>
                </c:pt>
                <c:pt idx="131">
                  <c:v>40600</c:v>
                </c:pt>
                <c:pt idx="132">
                  <c:v>41600</c:v>
                </c:pt>
                <c:pt idx="133">
                  <c:v>42725</c:v>
                </c:pt>
                <c:pt idx="134">
                  <c:v>44250</c:v>
                </c:pt>
                <c:pt idx="135">
                  <c:v>46550</c:v>
                </c:pt>
                <c:pt idx="136">
                  <c:v>50000</c:v>
                </c:pt>
                <c:pt idx="137">
                  <c:v>55000</c:v>
                </c:pt>
                <c:pt idx="138">
                  <c:v>61775</c:v>
                </c:pt>
                <c:pt idx="139">
                  <c:v>70950</c:v>
                </c:pt>
                <c:pt idx="140">
                  <c:v>84050</c:v>
                </c:pt>
                <c:pt idx="141">
                  <c:v>103350</c:v>
                </c:pt>
                <c:pt idx="142">
                  <c:v>126725</c:v>
                </c:pt>
                <c:pt idx="143">
                  <c:v>164400</c:v>
                </c:pt>
                <c:pt idx="144">
                  <c:v>199075</c:v>
                </c:pt>
                <c:pt idx="145">
                  <c:v>246825</c:v>
                </c:pt>
                <c:pt idx="146">
                  <c:v>262425</c:v>
                </c:pt>
                <c:pt idx="147">
                  <c:v>231200</c:v>
                </c:pt>
                <c:pt idx="148">
                  <c:v>183025</c:v>
                </c:pt>
                <c:pt idx="149">
                  <c:v>146400</c:v>
                </c:pt>
                <c:pt idx="150">
                  <c:v>114025</c:v>
                </c:pt>
                <c:pt idx="151">
                  <c:v>89425</c:v>
                </c:pt>
                <c:pt idx="152">
                  <c:v>71975</c:v>
                </c:pt>
                <c:pt idx="153">
                  <c:v>59975</c:v>
                </c:pt>
                <c:pt idx="154">
                  <c:v>51950</c:v>
                </c:pt>
                <c:pt idx="155">
                  <c:v>46900</c:v>
                </c:pt>
                <c:pt idx="156">
                  <c:v>43775</c:v>
                </c:pt>
                <c:pt idx="157">
                  <c:v>41600</c:v>
                </c:pt>
                <c:pt idx="158">
                  <c:v>39675</c:v>
                </c:pt>
                <c:pt idx="159">
                  <c:v>37775</c:v>
                </c:pt>
                <c:pt idx="160">
                  <c:v>36100</c:v>
                </c:pt>
                <c:pt idx="161">
                  <c:v>34775</c:v>
                </c:pt>
                <c:pt idx="162">
                  <c:v>33775</c:v>
                </c:pt>
                <c:pt idx="163">
                  <c:v>32900</c:v>
                </c:pt>
                <c:pt idx="164">
                  <c:v>31975</c:v>
                </c:pt>
                <c:pt idx="165">
                  <c:v>31175</c:v>
                </c:pt>
                <c:pt idx="166">
                  <c:v>31000</c:v>
                </c:pt>
                <c:pt idx="167">
                  <c:v>31575</c:v>
                </c:pt>
                <c:pt idx="168">
                  <c:v>32500</c:v>
                </c:pt>
                <c:pt idx="169">
                  <c:v>33175</c:v>
                </c:pt>
                <c:pt idx="170">
                  <c:v>33100</c:v>
                </c:pt>
                <c:pt idx="171">
                  <c:v>32250</c:v>
                </c:pt>
                <c:pt idx="172">
                  <c:v>31050</c:v>
                </c:pt>
                <c:pt idx="173">
                  <c:v>30075</c:v>
                </c:pt>
                <c:pt idx="174">
                  <c:v>29800</c:v>
                </c:pt>
                <c:pt idx="175">
                  <c:v>30325</c:v>
                </c:pt>
                <c:pt idx="176">
                  <c:v>31250</c:v>
                </c:pt>
                <c:pt idx="177">
                  <c:v>32100</c:v>
                </c:pt>
                <c:pt idx="178">
                  <c:v>32550</c:v>
                </c:pt>
                <c:pt idx="179">
                  <c:v>32625</c:v>
                </c:pt>
                <c:pt idx="180">
                  <c:v>32475</c:v>
                </c:pt>
                <c:pt idx="181">
                  <c:v>31950</c:v>
                </c:pt>
                <c:pt idx="182">
                  <c:v>31100</c:v>
                </c:pt>
                <c:pt idx="183">
                  <c:v>30375</c:v>
                </c:pt>
                <c:pt idx="184">
                  <c:v>30325</c:v>
                </c:pt>
                <c:pt idx="185">
                  <c:v>31125</c:v>
                </c:pt>
                <c:pt idx="186">
                  <c:v>32075</c:v>
                </c:pt>
                <c:pt idx="187">
                  <c:v>32400</c:v>
                </c:pt>
                <c:pt idx="188">
                  <c:v>31925</c:v>
                </c:pt>
                <c:pt idx="189">
                  <c:v>31275</c:v>
                </c:pt>
                <c:pt idx="190">
                  <c:v>30800</c:v>
                </c:pt>
                <c:pt idx="191">
                  <c:v>30100</c:v>
                </c:pt>
                <c:pt idx="192">
                  <c:v>28800</c:v>
                </c:pt>
                <c:pt idx="193">
                  <c:v>27375</c:v>
                </c:pt>
                <c:pt idx="194">
                  <c:v>26650</c:v>
                </c:pt>
                <c:pt idx="195">
                  <c:v>26875</c:v>
                </c:pt>
                <c:pt idx="196">
                  <c:v>27450</c:v>
                </c:pt>
                <c:pt idx="197">
                  <c:v>27625</c:v>
                </c:pt>
                <c:pt idx="198">
                  <c:v>27100</c:v>
                </c:pt>
                <c:pt idx="199">
                  <c:v>26125</c:v>
                </c:pt>
                <c:pt idx="200">
                  <c:v>25250</c:v>
                </c:pt>
                <c:pt idx="201">
                  <c:v>24925</c:v>
                </c:pt>
                <c:pt idx="202">
                  <c:v>25025</c:v>
                </c:pt>
                <c:pt idx="203">
                  <c:v>25100</c:v>
                </c:pt>
                <c:pt idx="204">
                  <c:v>24925</c:v>
                </c:pt>
                <c:pt idx="205">
                  <c:v>24475</c:v>
                </c:pt>
                <c:pt idx="206">
                  <c:v>23700</c:v>
                </c:pt>
                <c:pt idx="207">
                  <c:v>22650</c:v>
                </c:pt>
                <c:pt idx="208">
                  <c:v>21700</c:v>
                </c:pt>
                <c:pt idx="209">
                  <c:v>21350</c:v>
                </c:pt>
                <c:pt idx="210">
                  <c:v>21525</c:v>
                </c:pt>
                <c:pt idx="211">
                  <c:v>21700</c:v>
                </c:pt>
                <c:pt idx="212">
                  <c:v>21750</c:v>
                </c:pt>
                <c:pt idx="213">
                  <c:v>21975</c:v>
                </c:pt>
                <c:pt idx="214">
                  <c:v>22300</c:v>
                </c:pt>
                <c:pt idx="215">
                  <c:v>22225</c:v>
                </c:pt>
                <c:pt idx="216">
                  <c:v>21625</c:v>
                </c:pt>
                <c:pt idx="217">
                  <c:v>20800</c:v>
                </c:pt>
                <c:pt idx="218">
                  <c:v>20050</c:v>
                </c:pt>
                <c:pt idx="219">
                  <c:v>19425</c:v>
                </c:pt>
                <c:pt idx="220">
                  <c:v>18925</c:v>
                </c:pt>
                <c:pt idx="221">
                  <c:v>18350</c:v>
                </c:pt>
                <c:pt idx="222">
                  <c:v>17600</c:v>
                </c:pt>
                <c:pt idx="223">
                  <c:v>16975</c:v>
                </c:pt>
                <c:pt idx="224">
                  <c:v>16850</c:v>
                </c:pt>
                <c:pt idx="225">
                  <c:v>17200</c:v>
                </c:pt>
                <c:pt idx="226">
                  <c:v>17550</c:v>
                </c:pt>
                <c:pt idx="227">
                  <c:v>17600</c:v>
                </c:pt>
                <c:pt idx="228">
                  <c:v>17150</c:v>
                </c:pt>
                <c:pt idx="229">
                  <c:v>16425</c:v>
                </c:pt>
                <c:pt idx="230">
                  <c:v>15850</c:v>
                </c:pt>
                <c:pt idx="231">
                  <c:v>15875</c:v>
                </c:pt>
                <c:pt idx="232">
                  <c:v>16525</c:v>
                </c:pt>
                <c:pt idx="233">
                  <c:v>17450</c:v>
                </c:pt>
                <c:pt idx="234">
                  <c:v>18175</c:v>
                </c:pt>
                <c:pt idx="235">
                  <c:v>18400</c:v>
                </c:pt>
                <c:pt idx="236">
                  <c:v>18300</c:v>
                </c:pt>
                <c:pt idx="237">
                  <c:v>18200</c:v>
                </c:pt>
                <c:pt idx="238">
                  <c:v>18225</c:v>
                </c:pt>
                <c:pt idx="239">
                  <c:v>18200</c:v>
                </c:pt>
                <c:pt idx="240">
                  <c:v>18250</c:v>
                </c:pt>
                <c:pt idx="241">
                  <c:v>18550</c:v>
                </c:pt>
                <c:pt idx="242">
                  <c:v>19000</c:v>
                </c:pt>
                <c:pt idx="243">
                  <c:v>19100</c:v>
                </c:pt>
                <c:pt idx="244">
                  <c:v>18550</c:v>
                </c:pt>
                <c:pt idx="245">
                  <c:v>17575</c:v>
                </c:pt>
                <c:pt idx="246">
                  <c:v>16575</c:v>
                </c:pt>
                <c:pt idx="247">
                  <c:v>15925</c:v>
                </c:pt>
                <c:pt idx="248">
                  <c:v>15900</c:v>
                </c:pt>
                <c:pt idx="249">
                  <c:v>16350</c:v>
                </c:pt>
                <c:pt idx="250">
                  <c:v>16725</c:v>
                </c:pt>
                <c:pt idx="251">
                  <c:v>16775</c:v>
                </c:pt>
                <c:pt idx="252">
                  <c:v>16775</c:v>
                </c:pt>
                <c:pt idx="253">
                  <c:v>17075</c:v>
                </c:pt>
                <c:pt idx="254">
                  <c:v>17475</c:v>
                </c:pt>
                <c:pt idx="255">
                  <c:v>17650</c:v>
                </c:pt>
                <c:pt idx="256">
                  <c:v>17600</c:v>
                </c:pt>
                <c:pt idx="257">
                  <c:v>17475</c:v>
                </c:pt>
                <c:pt idx="258">
                  <c:v>17075</c:v>
                </c:pt>
                <c:pt idx="259">
                  <c:v>16100</c:v>
                </c:pt>
                <c:pt idx="260">
                  <c:v>14650</c:v>
                </c:pt>
                <c:pt idx="261">
                  <c:v>13250</c:v>
                </c:pt>
                <c:pt idx="262">
                  <c:v>12350</c:v>
                </c:pt>
                <c:pt idx="263">
                  <c:v>12100</c:v>
                </c:pt>
                <c:pt idx="264">
                  <c:v>12450</c:v>
                </c:pt>
                <c:pt idx="265">
                  <c:v>13300</c:v>
                </c:pt>
                <c:pt idx="266">
                  <c:v>14075</c:v>
                </c:pt>
                <c:pt idx="267">
                  <c:v>14100</c:v>
                </c:pt>
                <c:pt idx="268">
                  <c:v>13125</c:v>
                </c:pt>
                <c:pt idx="269">
                  <c:v>11750</c:v>
                </c:pt>
                <c:pt idx="270">
                  <c:v>11050</c:v>
                </c:pt>
                <c:pt idx="271">
                  <c:v>11575</c:v>
                </c:pt>
                <c:pt idx="272">
                  <c:v>12775</c:v>
                </c:pt>
                <c:pt idx="273">
                  <c:v>13500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60E-4E12-8C67-6008FA8C9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498240"/>
        <c:axId val="99504128"/>
      </c:scatterChart>
      <c:valAx>
        <c:axId val="99498240"/>
        <c:scaling>
          <c:orientation val="minMax"/>
          <c:max val="1600"/>
          <c:min val="100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9504128"/>
        <c:crosses val="autoZero"/>
        <c:crossBetween val="midCat"/>
      </c:valAx>
      <c:valAx>
        <c:axId val="99504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94982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561772052209335E-2"/>
          <c:y val="3.2846444166687826E-2"/>
          <c:w val="0.93664559817228854"/>
          <c:h val="0.85909839449778558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Feuil2!$S$2:$S$3962</c:f>
              <c:numCache>
                <c:formatCode>General</c:formatCode>
                <c:ptCount val="3961"/>
                <c:pt idx="0">
                  <c:v>-104.69</c:v>
                </c:pt>
                <c:pt idx="1">
                  <c:v>-101.84</c:v>
                </c:pt>
                <c:pt idx="2">
                  <c:v>-99.001000000000005</c:v>
                </c:pt>
                <c:pt idx="3">
                  <c:v>-96.158000000000001</c:v>
                </c:pt>
                <c:pt idx="4">
                  <c:v>-93.316999999999993</c:v>
                </c:pt>
                <c:pt idx="5">
                  <c:v>-90.475999999999999</c:v>
                </c:pt>
                <c:pt idx="6">
                  <c:v>-87.637</c:v>
                </c:pt>
                <c:pt idx="7">
                  <c:v>-84.799000000000007</c:v>
                </c:pt>
                <c:pt idx="8">
                  <c:v>-81.962000000000003</c:v>
                </c:pt>
                <c:pt idx="9">
                  <c:v>-79.126999999999995</c:v>
                </c:pt>
                <c:pt idx="10">
                  <c:v>-76.292000000000002</c:v>
                </c:pt>
                <c:pt idx="11">
                  <c:v>-73.459000000000003</c:v>
                </c:pt>
                <c:pt idx="12">
                  <c:v>-70.626999999999995</c:v>
                </c:pt>
                <c:pt idx="13">
                  <c:v>-67.796000000000006</c:v>
                </c:pt>
                <c:pt idx="14">
                  <c:v>-64.965999999999994</c:v>
                </c:pt>
                <c:pt idx="15">
                  <c:v>-62.137</c:v>
                </c:pt>
                <c:pt idx="16">
                  <c:v>-59.308999999999997</c:v>
                </c:pt>
                <c:pt idx="17">
                  <c:v>-56.482999999999997</c:v>
                </c:pt>
                <c:pt idx="18">
                  <c:v>-53.658000000000001</c:v>
                </c:pt>
                <c:pt idx="19">
                  <c:v>-50.834000000000003</c:v>
                </c:pt>
                <c:pt idx="20">
                  <c:v>-48.011000000000003</c:v>
                </c:pt>
                <c:pt idx="21">
                  <c:v>-45.189</c:v>
                </c:pt>
                <c:pt idx="22">
                  <c:v>-42.368000000000002</c:v>
                </c:pt>
                <c:pt idx="23">
                  <c:v>-39.548999999999999</c:v>
                </c:pt>
                <c:pt idx="24">
                  <c:v>-36.729999999999997</c:v>
                </c:pt>
                <c:pt idx="25">
                  <c:v>-33.912999999999997</c:v>
                </c:pt>
                <c:pt idx="26">
                  <c:v>-31.097000000000001</c:v>
                </c:pt>
                <c:pt idx="27">
                  <c:v>-28.282</c:v>
                </c:pt>
                <c:pt idx="28">
                  <c:v>-25.468</c:v>
                </c:pt>
                <c:pt idx="29">
                  <c:v>-22.655999999999999</c:v>
                </c:pt>
                <c:pt idx="30">
                  <c:v>-19.844000000000001</c:v>
                </c:pt>
                <c:pt idx="31">
                  <c:v>-17.033999999999999</c:v>
                </c:pt>
                <c:pt idx="32">
                  <c:v>-14.225</c:v>
                </c:pt>
                <c:pt idx="33">
                  <c:v>-11.417</c:v>
                </c:pt>
                <c:pt idx="34">
                  <c:v>-8.6098999999999997</c:v>
                </c:pt>
                <c:pt idx="35">
                  <c:v>-5.8041999999999998</c:v>
                </c:pt>
                <c:pt idx="36">
                  <c:v>-2.9996999999999998</c:v>
                </c:pt>
                <c:pt idx="37">
                  <c:v>-0.1963</c:v>
                </c:pt>
                <c:pt idx="38">
                  <c:v>2.6059000000000001</c:v>
                </c:pt>
                <c:pt idx="39">
                  <c:v>5.407</c:v>
                </c:pt>
                <c:pt idx="40">
                  <c:v>8.2068999999999992</c:v>
                </c:pt>
                <c:pt idx="41">
                  <c:v>11.006</c:v>
                </c:pt>
                <c:pt idx="42">
                  <c:v>13.803000000000001</c:v>
                </c:pt>
                <c:pt idx="43">
                  <c:v>16.600000000000001</c:v>
                </c:pt>
                <c:pt idx="44">
                  <c:v>19.395</c:v>
                </c:pt>
                <c:pt idx="45">
                  <c:v>22.189</c:v>
                </c:pt>
                <c:pt idx="46">
                  <c:v>24.981999999999999</c:v>
                </c:pt>
                <c:pt idx="47">
                  <c:v>27.774000000000001</c:v>
                </c:pt>
                <c:pt idx="48">
                  <c:v>30.565000000000001</c:v>
                </c:pt>
                <c:pt idx="49">
                  <c:v>33.353999999999999</c:v>
                </c:pt>
                <c:pt idx="50">
                  <c:v>36.143000000000001</c:v>
                </c:pt>
                <c:pt idx="51">
                  <c:v>38.93</c:v>
                </c:pt>
                <c:pt idx="52">
                  <c:v>41.716000000000001</c:v>
                </c:pt>
                <c:pt idx="53">
                  <c:v>44.500999999999998</c:v>
                </c:pt>
                <c:pt idx="54">
                  <c:v>47.284999999999997</c:v>
                </c:pt>
                <c:pt idx="55">
                  <c:v>50.067</c:v>
                </c:pt>
                <c:pt idx="56">
                  <c:v>52.848999999999997</c:v>
                </c:pt>
                <c:pt idx="57">
                  <c:v>55.628999999999998</c:v>
                </c:pt>
                <c:pt idx="58">
                  <c:v>58.408000000000001</c:v>
                </c:pt>
                <c:pt idx="59">
                  <c:v>61.186</c:v>
                </c:pt>
                <c:pt idx="60">
                  <c:v>63.963000000000001</c:v>
                </c:pt>
                <c:pt idx="61">
                  <c:v>66.738</c:v>
                </c:pt>
                <c:pt idx="62">
                  <c:v>69.513000000000005</c:v>
                </c:pt>
                <c:pt idx="63">
                  <c:v>72.286000000000001</c:v>
                </c:pt>
                <c:pt idx="64">
                  <c:v>75.058000000000007</c:v>
                </c:pt>
                <c:pt idx="65">
                  <c:v>77.828999999999994</c:v>
                </c:pt>
                <c:pt idx="66">
                  <c:v>80.599000000000004</c:v>
                </c:pt>
                <c:pt idx="67">
                  <c:v>83.367999999999995</c:v>
                </c:pt>
                <c:pt idx="68">
                  <c:v>86.135999999999996</c:v>
                </c:pt>
                <c:pt idx="69">
                  <c:v>88.902000000000001</c:v>
                </c:pt>
                <c:pt idx="70">
                  <c:v>91.667000000000002</c:v>
                </c:pt>
                <c:pt idx="71">
                  <c:v>94.430999999999997</c:v>
                </c:pt>
                <c:pt idx="72">
                  <c:v>97.194000000000003</c:v>
                </c:pt>
                <c:pt idx="73">
                  <c:v>99.956000000000003</c:v>
                </c:pt>
                <c:pt idx="74">
                  <c:v>102.72</c:v>
                </c:pt>
                <c:pt idx="75">
                  <c:v>105.48</c:v>
                </c:pt>
                <c:pt idx="76">
                  <c:v>108.23</c:v>
                </c:pt>
                <c:pt idx="77">
                  <c:v>110.99</c:v>
                </c:pt>
                <c:pt idx="78">
                  <c:v>113.75</c:v>
                </c:pt>
                <c:pt idx="79">
                  <c:v>116.5</c:v>
                </c:pt>
                <c:pt idx="80">
                  <c:v>119.26</c:v>
                </c:pt>
                <c:pt idx="81">
                  <c:v>122.01</c:v>
                </c:pt>
                <c:pt idx="82">
                  <c:v>124.76</c:v>
                </c:pt>
                <c:pt idx="83">
                  <c:v>127.51</c:v>
                </c:pt>
                <c:pt idx="84">
                  <c:v>130.26</c:v>
                </c:pt>
                <c:pt idx="85">
                  <c:v>133.01</c:v>
                </c:pt>
                <c:pt idx="86">
                  <c:v>135.75</c:v>
                </c:pt>
                <c:pt idx="87">
                  <c:v>138.5</c:v>
                </c:pt>
                <c:pt idx="88">
                  <c:v>141.24</c:v>
                </c:pt>
                <c:pt idx="89">
                  <c:v>143.99</c:v>
                </c:pt>
                <c:pt idx="90">
                  <c:v>146.72999999999999</c:v>
                </c:pt>
                <c:pt idx="91">
                  <c:v>149.47</c:v>
                </c:pt>
                <c:pt idx="92">
                  <c:v>152.21</c:v>
                </c:pt>
                <c:pt idx="93">
                  <c:v>154.94999999999999</c:v>
                </c:pt>
                <c:pt idx="94">
                  <c:v>157.69</c:v>
                </c:pt>
                <c:pt idx="95">
                  <c:v>160.41999999999999</c:v>
                </c:pt>
                <c:pt idx="96">
                  <c:v>163.16</c:v>
                </c:pt>
                <c:pt idx="97">
                  <c:v>165.89</c:v>
                </c:pt>
                <c:pt idx="98">
                  <c:v>168.62</c:v>
                </c:pt>
                <c:pt idx="99">
                  <c:v>171.36</c:v>
                </c:pt>
                <c:pt idx="100">
                  <c:v>174.09</c:v>
                </c:pt>
                <c:pt idx="101">
                  <c:v>176.82</c:v>
                </c:pt>
                <c:pt idx="102">
                  <c:v>179.54</c:v>
                </c:pt>
                <c:pt idx="103">
                  <c:v>182.27</c:v>
                </c:pt>
                <c:pt idx="104">
                  <c:v>185</c:v>
                </c:pt>
                <c:pt idx="105">
                  <c:v>187.72</c:v>
                </c:pt>
                <c:pt idx="106">
                  <c:v>190.44</c:v>
                </c:pt>
                <c:pt idx="107">
                  <c:v>193.17</c:v>
                </c:pt>
                <c:pt idx="108">
                  <c:v>195.89</c:v>
                </c:pt>
                <c:pt idx="109">
                  <c:v>198.61</c:v>
                </c:pt>
                <c:pt idx="110">
                  <c:v>201.33</c:v>
                </c:pt>
                <c:pt idx="111">
                  <c:v>204.05</c:v>
                </c:pt>
                <c:pt idx="112">
                  <c:v>206.76</c:v>
                </c:pt>
                <c:pt idx="113">
                  <c:v>209.48</c:v>
                </c:pt>
                <c:pt idx="114">
                  <c:v>212.19</c:v>
                </c:pt>
                <c:pt idx="115">
                  <c:v>214.9</c:v>
                </c:pt>
                <c:pt idx="116">
                  <c:v>217.62</c:v>
                </c:pt>
                <c:pt idx="117">
                  <c:v>220.33</c:v>
                </c:pt>
                <c:pt idx="118">
                  <c:v>223.04</c:v>
                </c:pt>
                <c:pt idx="119">
                  <c:v>225.75</c:v>
                </c:pt>
                <c:pt idx="120">
                  <c:v>228.45</c:v>
                </c:pt>
                <c:pt idx="121">
                  <c:v>231.16</c:v>
                </c:pt>
                <c:pt idx="122">
                  <c:v>233.86</c:v>
                </c:pt>
                <c:pt idx="123">
                  <c:v>236.57</c:v>
                </c:pt>
                <c:pt idx="124">
                  <c:v>239.27</c:v>
                </c:pt>
                <c:pt idx="125">
                  <c:v>241.97</c:v>
                </c:pt>
                <c:pt idx="126">
                  <c:v>244.67</c:v>
                </c:pt>
                <c:pt idx="127">
                  <c:v>247.37</c:v>
                </c:pt>
                <c:pt idx="128">
                  <c:v>250.07</c:v>
                </c:pt>
                <c:pt idx="129">
                  <c:v>252.77</c:v>
                </c:pt>
                <c:pt idx="130">
                  <c:v>255.46</c:v>
                </c:pt>
                <c:pt idx="131">
                  <c:v>258.16000000000003</c:v>
                </c:pt>
                <c:pt idx="132">
                  <c:v>260.85000000000002</c:v>
                </c:pt>
                <c:pt idx="133">
                  <c:v>263.54000000000002</c:v>
                </c:pt>
                <c:pt idx="134">
                  <c:v>266.23</c:v>
                </c:pt>
                <c:pt idx="135">
                  <c:v>268.92</c:v>
                </c:pt>
                <c:pt idx="136">
                  <c:v>271.61</c:v>
                </c:pt>
                <c:pt idx="137">
                  <c:v>274.3</c:v>
                </c:pt>
                <c:pt idx="138">
                  <c:v>276.99</c:v>
                </c:pt>
                <c:pt idx="139">
                  <c:v>279.67</c:v>
                </c:pt>
                <c:pt idx="140">
                  <c:v>282.35000000000002</c:v>
                </c:pt>
                <c:pt idx="141">
                  <c:v>285.04000000000002</c:v>
                </c:pt>
                <c:pt idx="142">
                  <c:v>287.72000000000003</c:v>
                </c:pt>
                <c:pt idx="143">
                  <c:v>290.39999999999998</c:v>
                </c:pt>
                <c:pt idx="144">
                  <c:v>293.08</c:v>
                </c:pt>
                <c:pt idx="145">
                  <c:v>295.76</c:v>
                </c:pt>
                <c:pt idx="146">
                  <c:v>298.43</c:v>
                </c:pt>
                <c:pt idx="147">
                  <c:v>301.11</c:v>
                </c:pt>
                <c:pt idx="148">
                  <c:v>303.79000000000002</c:v>
                </c:pt>
                <c:pt idx="149">
                  <c:v>306.45999999999998</c:v>
                </c:pt>
                <c:pt idx="150">
                  <c:v>309.13</c:v>
                </c:pt>
                <c:pt idx="151">
                  <c:v>311.8</c:v>
                </c:pt>
                <c:pt idx="152">
                  <c:v>314.47000000000003</c:v>
                </c:pt>
                <c:pt idx="153">
                  <c:v>317.14</c:v>
                </c:pt>
                <c:pt idx="154">
                  <c:v>319.81</c:v>
                </c:pt>
                <c:pt idx="155">
                  <c:v>322.48</c:v>
                </c:pt>
                <c:pt idx="156">
                  <c:v>325.14</c:v>
                </c:pt>
                <c:pt idx="157">
                  <c:v>327.81</c:v>
                </c:pt>
                <c:pt idx="158">
                  <c:v>330.47</c:v>
                </c:pt>
                <c:pt idx="159">
                  <c:v>333.13</c:v>
                </c:pt>
                <c:pt idx="160">
                  <c:v>335.79</c:v>
                </c:pt>
                <c:pt idx="161">
                  <c:v>338.45</c:v>
                </c:pt>
                <c:pt idx="162">
                  <c:v>341.11</c:v>
                </c:pt>
                <c:pt idx="163">
                  <c:v>343.77</c:v>
                </c:pt>
                <c:pt idx="164">
                  <c:v>346.42</c:v>
                </c:pt>
                <c:pt idx="165">
                  <c:v>349.08</c:v>
                </c:pt>
                <c:pt idx="166">
                  <c:v>351.73</c:v>
                </c:pt>
                <c:pt idx="167">
                  <c:v>354.38</c:v>
                </c:pt>
                <c:pt idx="168">
                  <c:v>357.04</c:v>
                </c:pt>
                <c:pt idx="169">
                  <c:v>359.69</c:v>
                </c:pt>
                <c:pt idx="170">
                  <c:v>362.34</c:v>
                </c:pt>
                <c:pt idx="171">
                  <c:v>364.98</c:v>
                </c:pt>
                <c:pt idx="172">
                  <c:v>367.63</c:v>
                </c:pt>
                <c:pt idx="173">
                  <c:v>370.28</c:v>
                </c:pt>
                <c:pt idx="174">
                  <c:v>372.92</c:v>
                </c:pt>
                <c:pt idx="175">
                  <c:v>375.56</c:v>
                </c:pt>
                <c:pt idx="176">
                  <c:v>378.21</c:v>
                </c:pt>
                <c:pt idx="177">
                  <c:v>380.85</c:v>
                </c:pt>
                <c:pt idx="178">
                  <c:v>383.49</c:v>
                </c:pt>
                <c:pt idx="179">
                  <c:v>386.13</c:v>
                </c:pt>
                <c:pt idx="180">
                  <c:v>388.76</c:v>
                </c:pt>
                <c:pt idx="181">
                  <c:v>391.4</c:v>
                </c:pt>
                <c:pt idx="182">
                  <c:v>394.03</c:v>
                </c:pt>
                <c:pt idx="183">
                  <c:v>396.67</c:v>
                </c:pt>
                <c:pt idx="184">
                  <c:v>399.3</c:v>
                </c:pt>
                <c:pt idx="185">
                  <c:v>401.93</c:v>
                </c:pt>
                <c:pt idx="186">
                  <c:v>404.56</c:v>
                </c:pt>
                <c:pt idx="187">
                  <c:v>407.19</c:v>
                </c:pt>
                <c:pt idx="188">
                  <c:v>409.82</c:v>
                </c:pt>
                <c:pt idx="189">
                  <c:v>412.45</c:v>
                </c:pt>
                <c:pt idx="190">
                  <c:v>415.07</c:v>
                </c:pt>
                <c:pt idx="191">
                  <c:v>417.7</c:v>
                </c:pt>
                <c:pt idx="192">
                  <c:v>420.32</c:v>
                </c:pt>
                <c:pt idx="193">
                  <c:v>422.94</c:v>
                </c:pt>
                <c:pt idx="194">
                  <c:v>425.57</c:v>
                </c:pt>
                <c:pt idx="195">
                  <c:v>428.19</c:v>
                </c:pt>
                <c:pt idx="196">
                  <c:v>430.81</c:v>
                </c:pt>
                <c:pt idx="197">
                  <c:v>433.42</c:v>
                </c:pt>
                <c:pt idx="198">
                  <c:v>436.04</c:v>
                </c:pt>
                <c:pt idx="199">
                  <c:v>438.65</c:v>
                </c:pt>
                <c:pt idx="200">
                  <c:v>441.27</c:v>
                </c:pt>
                <c:pt idx="201">
                  <c:v>443.88</c:v>
                </c:pt>
                <c:pt idx="202">
                  <c:v>446.49</c:v>
                </c:pt>
                <c:pt idx="203">
                  <c:v>449.1</c:v>
                </c:pt>
                <c:pt idx="204">
                  <c:v>451.71</c:v>
                </c:pt>
                <c:pt idx="205">
                  <c:v>454.32</c:v>
                </c:pt>
                <c:pt idx="206">
                  <c:v>456.93</c:v>
                </c:pt>
                <c:pt idx="207">
                  <c:v>459.54</c:v>
                </c:pt>
                <c:pt idx="208">
                  <c:v>462.14</c:v>
                </c:pt>
                <c:pt idx="209">
                  <c:v>464.74</c:v>
                </c:pt>
                <c:pt idx="210">
                  <c:v>467.35</c:v>
                </c:pt>
                <c:pt idx="211">
                  <c:v>469.95</c:v>
                </c:pt>
                <c:pt idx="212">
                  <c:v>472.55</c:v>
                </c:pt>
                <c:pt idx="213">
                  <c:v>475.15</c:v>
                </c:pt>
                <c:pt idx="214">
                  <c:v>477.75</c:v>
                </c:pt>
                <c:pt idx="215">
                  <c:v>480.34</c:v>
                </c:pt>
                <c:pt idx="216">
                  <c:v>482.94</c:v>
                </c:pt>
                <c:pt idx="217">
                  <c:v>485.53</c:v>
                </c:pt>
                <c:pt idx="218">
                  <c:v>488.13</c:v>
                </c:pt>
                <c:pt idx="219">
                  <c:v>490.72</c:v>
                </c:pt>
                <c:pt idx="220">
                  <c:v>493.31</c:v>
                </c:pt>
                <c:pt idx="221">
                  <c:v>495.9</c:v>
                </c:pt>
                <c:pt idx="222">
                  <c:v>498.49</c:v>
                </c:pt>
                <c:pt idx="223">
                  <c:v>501.07</c:v>
                </c:pt>
                <c:pt idx="224">
                  <c:v>503.66</c:v>
                </c:pt>
                <c:pt idx="225">
                  <c:v>506.25</c:v>
                </c:pt>
                <c:pt idx="226">
                  <c:v>508.83</c:v>
                </c:pt>
                <c:pt idx="227">
                  <c:v>511.41</c:v>
                </c:pt>
                <c:pt idx="228">
                  <c:v>513.99</c:v>
                </c:pt>
                <c:pt idx="229">
                  <c:v>516.57000000000005</c:v>
                </c:pt>
                <c:pt idx="230">
                  <c:v>519.15</c:v>
                </c:pt>
                <c:pt idx="231">
                  <c:v>521.73</c:v>
                </c:pt>
                <c:pt idx="232">
                  <c:v>524.30999999999995</c:v>
                </c:pt>
                <c:pt idx="233">
                  <c:v>526.88</c:v>
                </c:pt>
                <c:pt idx="234">
                  <c:v>529.46</c:v>
                </c:pt>
                <c:pt idx="235">
                  <c:v>532.03</c:v>
                </c:pt>
                <c:pt idx="236">
                  <c:v>534.6</c:v>
                </c:pt>
                <c:pt idx="237">
                  <c:v>537.17999999999995</c:v>
                </c:pt>
                <c:pt idx="238">
                  <c:v>539.75</c:v>
                </c:pt>
                <c:pt idx="239">
                  <c:v>542.30999999999995</c:v>
                </c:pt>
                <c:pt idx="240">
                  <c:v>544.88</c:v>
                </c:pt>
                <c:pt idx="241">
                  <c:v>547.45000000000005</c:v>
                </c:pt>
                <c:pt idx="242">
                  <c:v>550.01</c:v>
                </c:pt>
                <c:pt idx="243">
                  <c:v>552.58000000000004</c:v>
                </c:pt>
                <c:pt idx="244">
                  <c:v>555.14</c:v>
                </c:pt>
                <c:pt idx="245">
                  <c:v>557.70000000000005</c:v>
                </c:pt>
                <c:pt idx="246">
                  <c:v>560.26</c:v>
                </c:pt>
                <c:pt idx="247">
                  <c:v>562.82000000000005</c:v>
                </c:pt>
                <c:pt idx="248">
                  <c:v>565.38</c:v>
                </c:pt>
                <c:pt idx="249">
                  <c:v>567.94000000000005</c:v>
                </c:pt>
                <c:pt idx="250">
                  <c:v>570.49</c:v>
                </c:pt>
                <c:pt idx="251">
                  <c:v>573.04999999999995</c:v>
                </c:pt>
                <c:pt idx="252">
                  <c:v>575.6</c:v>
                </c:pt>
                <c:pt idx="253">
                  <c:v>578.15</c:v>
                </c:pt>
                <c:pt idx="254">
                  <c:v>580.70000000000005</c:v>
                </c:pt>
                <c:pt idx="255">
                  <c:v>583.25</c:v>
                </c:pt>
                <c:pt idx="256">
                  <c:v>585.79999999999995</c:v>
                </c:pt>
                <c:pt idx="257">
                  <c:v>588.35</c:v>
                </c:pt>
                <c:pt idx="258">
                  <c:v>590.9</c:v>
                </c:pt>
                <c:pt idx="259">
                  <c:v>593.44000000000005</c:v>
                </c:pt>
                <c:pt idx="260">
                  <c:v>595.99</c:v>
                </c:pt>
                <c:pt idx="261">
                  <c:v>598.53</c:v>
                </c:pt>
                <c:pt idx="262">
                  <c:v>601.07000000000005</c:v>
                </c:pt>
                <c:pt idx="263">
                  <c:v>603.61</c:v>
                </c:pt>
                <c:pt idx="264">
                  <c:v>606.15</c:v>
                </c:pt>
                <c:pt idx="265">
                  <c:v>608.69000000000005</c:v>
                </c:pt>
                <c:pt idx="266">
                  <c:v>611.23</c:v>
                </c:pt>
                <c:pt idx="267">
                  <c:v>613.76</c:v>
                </c:pt>
                <c:pt idx="268">
                  <c:v>616.29999999999995</c:v>
                </c:pt>
                <c:pt idx="269">
                  <c:v>618.83000000000004</c:v>
                </c:pt>
                <c:pt idx="270">
                  <c:v>621.37</c:v>
                </c:pt>
                <c:pt idx="271">
                  <c:v>623.9</c:v>
                </c:pt>
                <c:pt idx="272">
                  <c:v>626.42999999999995</c:v>
                </c:pt>
                <c:pt idx="273">
                  <c:v>628.96</c:v>
                </c:pt>
                <c:pt idx="274">
                  <c:v>631.48</c:v>
                </c:pt>
                <c:pt idx="275">
                  <c:v>634.01</c:v>
                </c:pt>
                <c:pt idx="276">
                  <c:v>636.54</c:v>
                </c:pt>
                <c:pt idx="277">
                  <c:v>639.05999999999995</c:v>
                </c:pt>
                <c:pt idx="278">
                  <c:v>641.58000000000004</c:v>
                </c:pt>
                <c:pt idx="279">
                  <c:v>644.11</c:v>
                </c:pt>
                <c:pt idx="280">
                  <c:v>646.63</c:v>
                </c:pt>
                <c:pt idx="281">
                  <c:v>649.15</c:v>
                </c:pt>
                <c:pt idx="282">
                  <c:v>651.66</c:v>
                </c:pt>
                <c:pt idx="283">
                  <c:v>654.17999999999995</c:v>
                </c:pt>
                <c:pt idx="284">
                  <c:v>656.7</c:v>
                </c:pt>
                <c:pt idx="285">
                  <c:v>659.21</c:v>
                </c:pt>
                <c:pt idx="286">
                  <c:v>661.73</c:v>
                </c:pt>
                <c:pt idx="287">
                  <c:v>664.24</c:v>
                </c:pt>
                <c:pt idx="288">
                  <c:v>666.75</c:v>
                </c:pt>
                <c:pt idx="289">
                  <c:v>669.26</c:v>
                </c:pt>
                <c:pt idx="290">
                  <c:v>671.77</c:v>
                </c:pt>
                <c:pt idx="291">
                  <c:v>674.28</c:v>
                </c:pt>
                <c:pt idx="292">
                  <c:v>676.79</c:v>
                </c:pt>
                <c:pt idx="293">
                  <c:v>679.29</c:v>
                </c:pt>
                <c:pt idx="294">
                  <c:v>681.8</c:v>
                </c:pt>
                <c:pt idx="295">
                  <c:v>684.3</c:v>
                </c:pt>
                <c:pt idx="296">
                  <c:v>686.8</c:v>
                </c:pt>
                <c:pt idx="297">
                  <c:v>689.3</c:v>
                </c:pt>
                <c:pt idx="298">
                  <c:v>691.8</c:v>
                </c:pt>
                <c:pt idx="299">
                  <c:v>694.3</c:v>
                </c:pt>
                <c:pt idx="300">
                  <c:v>696.8</c:v>
                </c:pt>
                <c:pt idx="301">
                  <c:v>699.29</c:v>
                </c:pt>
                <c:pt idx="302">
                  <c:v>701.79</c:v>
                </c:pt>
                <c:pt idx="303">
                  <c:v>704.28</c:v>
                </c:pt>
                <c:pt idx="304">
                  <c:v>706.78</c:v>
                </c:pt>
                <c:pt idx="305">
                  <c:v>709.27</c:v>
                </c:pt>
                <c:pt idx="306">
                  <c:v>711.76</c:v>
                </c:pt>
                <c:pt idx="307">
                  <c:v>714.25</c:v>
                </c:pt>
                <c:pt idx="308">
                  <c:v>716.74</c:v>
                </c:pt>
                <c:pt idx="309">
                  <c:v>719.22</c:v>
                </c:pt>
                <c:pt idx="310">
                  <c:v>721.71</c:v>
                </c:pt>
                <c:pt idx="311">
                  <c:v>724.19</c:v>
                </c:pt>
                <c:pt idx="312">
                  <c:v>726.68</c:v>
                </c:pt>
                <c:pt idx="313">
                  <c:v>729.16</c:v>
                </c:pt>
                <c:pt idx="314">
                  <c:v>731.64</c:v>
                </c:pt>
                <c:pt idx="315">
                  <c:v>734.12</c:v>
                </c:pt>
                <c:pt idx="316">
                  <c:v>736.6</c:v>
                </c:pt>
                <c:pt idx="317">
                  <c:v>739.08</c:v>
                </c:pt>
                <c:pt idx="318">
                  <c:v>741.55</c:v>
                </c:pt>
                <c:pt idx="319">
                  <c:v>744.03</c:v>
                </c:pt>
                <c:pt idx="320">
                  <c:v>746.5</c:v>
                </c:pt>
                <c:pt idx="321">
                  <c:v>748.98</c:v>
                </c:pt>
                <c:pt idx="322">
                  <c:v>751.45</c:v>
                </c:pt>
                <c:pt idx="323">
                  <c:v>753.92</c:v>
                </c:pt>
                <c:pt idx="324">
                  <c:v>756.39</c:v>
                </c:pt>
                <c:pt idx="325">
                  <c:v>758.86</c:v>
                </c:pt>
                <c:pt idx="326">
                  <c:v>761.32</c:v>
                </c:pt>
                <c:pt idx="327">
                  <c:v>763.79</c:v>
                </c:pt>
                <c:pt idx="328">
                  <c:v>766.25</c:v>
                </c:pt>
                <c:pt idx="329">
                  <c:v>768.72</c:v>
                </c:pt>
                <c:pt idx="330">
                  <c:v>771.18</c:v>
                </c:pt>
                <c:pt idx="331">
                  <c:v>773.64</c:v>
                </c:pt>
                <c:pt idx="332">
                  <c:v>776.1</c:v>
                </c:pt>
                <c:pt idx="333">
                  <c:v>778.56</c:v>
                </c:pt>
                <c:pt idx="334">
                  <c:v>781.02</c:v>
                </c:pt>
                <c:pt idx="335">
                  <c:v>783.47</c:v>
                </c:pt>
                <c:pt idx="336">
                  <c:v>785.93</c:v>
                </c:pt>
                <c:pt idx="337">
                  <c:v>788.38</c:v>
                </c:pt>
                <c:pt idx="338">
                  <c:v>790.84</c:v>
                </c:pt>
                <c:pt idx="339">
                  <c:v>793.29</c:v>
                </c:pt>
                <c:pt idx="340">
                  <c:v>795.74</c:v>
                </c:pt>
                <c:pt idx="341">
                  <c:v>798.19</c:v>
                </c:pt>
                <c:pt idx="342">
                  <c:v>800.64</c:v>
                </c:pt>
                <c:pt idx="343">
                  <c:v>803.08</c:v>
                </c:pt>
                <c:pt idx="344">
                  <c:v>805.53</c:v>
                </c:pt>
                <c:pt idx="345">
                  <c:v>807.97</c:v>
                </c:pt>
                <c:pt idx="346">
                  <c:v>810.42</c:v>
                </c:pt>
                <c:pt idx="347">
                  <c:v>812.86</c:v>
                </c:pt>
                <c:pt idx="348">
                  <c:v>815.3</c:v>
                </c:pt>
                <c:pt idx="349">
                  <c:v>817.74</c:v>
                </c:pt>
                <c:pt idx="350">
                  <c:v>820.18</c:v>
                </c:pt>
                <c:pt idx="351">
                  <c:v>822.62</c:v>
                </c:pt>
                <c:pt idx="352">
                  <c:v>825.06</c:v>
                </c:pt>
                <c:pt idx="353">
                  <c:v>827.49</c:v>
                </c:pt>
                <c:pt idx="354">
                  <c:v>829.93</c:v>
                </c:pt>
                <c:pt idx="355">
                  <c:v>832.36</c:v>
                </c:pt>
                <c:pt idx="356">
                  <c:v>834.79</c:v>
                </c:pt>
                <c:pt idx="357">
                  <c:v>837.22</c:v>
                </c:pt>
                <c:pt idx="358">
                  <c:v>839.65</c:v>
                </c:pt>
                <c:pt idx="359">
                  <c:v>842.08</c:v>
                </c:pt>
                <c:pt idx="360">
                  <c:v>844.51</c:v>
                </c:pt>
                <c:pt idx="361">
                  <c:v>846.93</c:v>
                </c:pt>
                <c:pt idx="362">
                  <c:v>849.36</c:v>
                </c:pt>
                <c:pt idx="363">
                  <c:v>851.78</c:v>
                </c:pt>
                <c:pt idx="364">
                  <c:v>854.21</c:v>
                </c:pt>
                <c:pt idx="365">
                  <c:v>856.63</c:v>
                </c:pt>
                <c:pt idx="366">
                  <c:v>859.05</c:v>
                </c:pt>
                <c:pt idx="367">
                  <c:v>861.47</c:v>
                </c:pt>
                <c:pt idx="368">
                  <c:v>863.88</c:v>
                </c:pt>
                <c:pt idx="369">
                  <c:v>866.3</c:v>
                </c:pt>
                <c:pt idx="370">
                  <c:v>868.72</c:v>
                </c:pt>
                <c:pt idx="371">
                  <c:v>871.13</c:v>
                </c:pt>
                <c:pt idx="372">
                  <c:v>873.54</c:v>
                </c:pt>
                <c:pt idx="373">
                  <c:v>875.96</c:v>
                </c:pt>
                <c:pt idx="374">
                  <c:v>878.37</c:v>
                </c:pt>
                <c:pt idx="375">
                  <c:v>880.78</c:v>
                </c:pt>
                <c:pt idx="376">
                  <c:v>883.19</c:v>
                </c:pt>
                <c:pt idx="377">
                  <c:v>885.59</c:v>
                </c:pt>
                <c:pt idx="378">
                  <c:v>888</c:v>
                </c:pt>
                <c:pt idx="379">
                  <c:v>890.4</c:v>
                </c:pt>
                <c:pt idx="380">
                  <c:v>892.81</c:v>
                </c:pt>
                <c:pt idx="381">
                  <c:v>895.21</c:v>
                </c:pt>
                <c:pt idx="382">
                  <c:v>897.61</c:v>
                </c:pt>
                <c:pt idx="383">
                  <c:v>900.01</c:v>
                </c:pt>
                <c:pt idx="384">
                  <c:v>902.41</c:v>
                </c:pt>
                <c:pt idx="385">
                  <c:v>904.81</c:v>
                </c:pt>
                <c:pt idx="386">
                  <c:v>907.21</c:v>
                </c:pt>
                <c:pt idx="387">
                  <c:v>909.6</c:v>
                </c:pt>
                <c:pt idx="388">
                  <c:v>912</c:v>
                </c:pt>
                <c:pt idx="389">
                  <c:v>914.39</c:v>
                </c:pt>
                <c:pt idx="390">
                  <c:v>916.78</c:v>
                </c:pt>
                <c:pt idx="391">
                  <c:v>919.17</c:v>
                </c:pt>
                <c:pt idx="392">
                  <c:v>921.56</c:v>
                </c:pt>
                <c:pt idx="393">
                  <c:v>923.95</c:v>
                </c:pt>
                <c:pt idx="394">
                  <c:v>926.34</c:v>
                </c:pt>
                <c:pt idx="395">
                  <c:v>928.73</c:v>
                </c:pt>
                <c:pt idx="396">
                  <c:v>931.11</c:v>
                </c:pt>
                <c:pt idx="397">
                  <c:v>933.5</c:v>
                </c:pt>
                <c:pt idx="398">
                  <c:v>935.88</c:v>
                </c:pt>
                <c:pt idx="399">
                  <c:v>938.26</c:v>
                </c:pt>
                <c:pt idx="400">
                  <c:v>940.64</c:v>
                </c:pt>
                <c:pt idx="401">
                  <c:v>943.02</c:v>
                </c:pt>
                <c:pt idx="402">
                  <c:v>945.4</c:v>
                </c:pt>
                <c:pt idx="403">
                  <c:v>947.78</c:v>
                </c:pt>
                <c:pt idx="404">
                  <c:v>950.15</c:v>
                </c:pt>
                <c:pt idx="405">
                  <c:v>952.53</c:v>
                </c:pt>
                <c:pt idx="406">
                  <c:v>954.9</c:v>
                </c:pt>
                <c:pt idx="407">
                  <c:v>957.27</c:v>
                </c:pt>
                <c:pt idx="408">
                  <c:v>959.64</c:v>
                </c:pt>
                <c:pt idx="409">
                  <c:v>962.01</c:v>
                </c:pt>
                <c:pt idx="410">
                  <c:v>964.38</c:v>
                </c:pt>
                <c:pt idx="411">
                  <c:v>966.75</c:v>
                </c:pt>
                <c:pt idx="412">
                  <c:v>969.12</c:v>
                </c:pt>
                <c:pt idx="413">
                  <c:v>971.48</c:v>
                </c:pt>
                <c:pt idx="414">
                  <c:v>973.85</c:v>
                </c:pt>
                <c:pt idx="415">
                  <c:v>976.21</c:v>
                </c:pt>
                <c:pt idx="416">
                  <c:v>978.57</c:v>
                </c:pt>
                <c:pt idx="417">
                  <c:v>980.93</c:v>
                </c:pt>
                <c:pt idx="418">
                  <c:v>983.29</c:v>
                </c:pt>
                <c:pt idx="419">
                  <c:v>985.65</c:v>
                </c:pt>
                <c:pt idx="420">
                  <c:v>988.01</c:v>
                </c:pt>
                <c:pt idx="421">
                  <c:v>990.36</c:v>
                </c:pt>
                <c:pt idx="422">
                  <c:v>992.72</c:v>
                </c:pt>
                <c:pt idx="423">
                  <c:v>995.07</c:v>
                </c:pt>
                <c:pt idx="424">
                  <c:v>997.42</c:v>
                </c:pt>
                <c:pt idx="425">
                  <c:v>999.77</c:v>
                </c:pt>
                <c:pt idx="426">
                  <c:v>1002.1</c:v>
                </c:pt>
                <c:pt idx="427">
                  <c:v>1004.5</c:v>
                </c:pt>
                <c:pt idx="428">
                  <c:v>1006.8</c:v>
                </c:pt>
                <c:pt idx="429">
                  <c:v>1009.2</c:v>
                </c:pt>
                <c:pt idx="430">
                  <c:v>1011.5</c:v>
                </c:pt>
                <c:pt idx="431">
                  <c:v>1013.9</c:v>
                </c:pt>
                <c:pt idx="432">
                  <c:v>1016.2</c:v>
                </c:pt>
                <c:pt idx="433">
                  <c:v>1018.5</c:v>
                </c:pt>
                <c:pt idx="434">
                  <c:v>1020.9</c:v>
                </c:pt>
                <c:pt idx="435">
                  <c:v>1023.2</c:v>
                </c:pt>
                <c:pt idx="436">
                  <c:v>1025.5999999999999</c:v>
                </c:pt>
                <c:pt idx="437">
                  <c:v>1027.9000000000001</c:v>
                </c:pt>
                <c:pt idx="438">
                  <c:v>1030.2</c:v>
                </c:pt>
                <c:pt idx="439">
                  <c:v>1032.5999999999999</c:v>
                </c:pt>
                <c:pt idx="440">
                  <c:v>1034.9000000000001</c:v>
                </c:pt>
                <c:pt idx="441">
                  <c:v>1037.2</c:v>
                </c:pt>
                <c:pt idx="442">
                  <c:v>1039.5999999999999</c:v>
                </c:pt>
                <c:pt idx="443">
                  <c:v>1041.9000000000001</c:v>
                </c:pt>
                <c:pt idx="444">
                  <c:v>1044.2</c:v>
                </c:pt>
                <c:pt idx="445">
                  <c:v>1046.5999999999999</c:v>
                </c:pt>
                <c:pt idx="446">
                  <c:v>1048.9000000000001</c:v>
                </c:pt>
                <c:pt idx="447">
                  <c:v>1051.2</c:v>
                </c:pt>
                <c:pt idx="448">
                  <c:v>1053.5</c:v>
                </c:pt>
                <c:pt idx="449">
                  <c:v>1055.9000000000001</c:v>
                </c:pt>
                <c:pt idx="450">
                  <c:v>1058.2</c:v>
                </c:pt>
                <c:pt idx="451">
                  <c:v>1060.5</c:v>
                </c:pt>
                <c:pt idx="452">
                  <c:v>1062.8</c:v>
                </c:pt>
                <c:pt idx="453">
                  <c:v>1065.0999999999999</c:v>
                </c:pt>
                <c:pt idx="454">
                  <c:v>1067.5</c:v>
                </c:pt>
                <c:pt idx="455">
                  <c:v>1069.8</c:v>
                </c:pt>
                <c:pt idx="456">
                  <c:v>1072.0999999999999</c:v>
                </c:pt>
                <c:pt idx="457">
                  <c:v>1074.4000000000001</c:v>
                </c:pt>
                <c:pt idx="458">
                  <c:v>1076.7</c:v>
                </c:pt>
                <c:pt idx="459">
                  <c:v>1079</c:v>
                </c:pt>
                <c:pt idx="460">
                  <c:v>1081.3</c:v>
                </c:pt>
                <c:pt idx="461">
                  <c:v>1083.5999999999999</c:v>
                </c:pt>
                <c:pt idx="462">
                  <c:v>1085.9000000000001</c:v>
                </c:pt>
                <c:pt idx="463">
                  <c:v>1088.3</c:v>
                </c:pt>
                <c:pt idx="464">
                  <c:v>1090.5999999999999</c:v>
                </c:pt>
                <c:pt idx="465">
                  <c:v>1092.9000000000001</c:v>
                </c:pt>
                <c:pt idx="466">
                  <c:v>1095.2</c:v>
                </c:pt>
                <c:pt idx="467">
                  <c:v>1097.5</c:v>
                </c:pt>
                <c:pt idx="468">
                  <c:v>1099.8</c:v>
                </c:pt>
                <c:pt idx="469">
                  <c:v>1102.0999999999999</c:v>
                </c:pt>
                <c:pt idx="470">
                  <c:v>1104.4000000000001</c:v>
                </c:pt>
                <c:pt idx="471">
                  <c:v>1106.7</c:v>
                </c:pt>
                <c:pt idx="472">
                  <c:v>1109</c:v>
                </c:pt>
                <c:pt idx="473">
                  <c:v>1111.3</c:v>
                </c:pt>
                <c:pt idx="474">
                  <c:v>1113.5999999999999</c:v>
                </c:pt>
                <c:pt idx="475">
                  <c:v>1115.8</c:v>
                </c:pt>
                <c:pt idx="476">
                  <c:v>1118.0999999999999</c:v>
                </c:pt>
                <c:pt idx="477">
                  <c:v>1120.4000000000001</c:v>
                </c:pt>
                <c:pt idx="478">
                  <c:v>1122.7</c:v>
                </c:pt>
                <c:pt idx="479">
                  <c:v>1125</c:v>
                </c:pt>
                <c:pt idx="480">
                  <c:v>1127.3</c:v>
                </c:pt>
                <c:pt idx="481">
                  <c:v>1129.5999999999999</c:v>
                </c:pt>
                <c:pt idx="482">
                  <c:v>1131.9000000000001</c:v>
                </c:pt>
                <c:pt idx="483">
                  <c:v>1134.0999999999999</c:v>
                </c:pt>
                <c:pt idx="484">
                  <c:v>1136.4000000000001</c:v>
                </c:pt>
                <c:pt idx="485">
                  <c:v>1138.7</c:v>
                </c:pt>
                <c:pt idx="486">
                  <c:v>1141</c:v>
                </c:pt>
                <c:pt idx="487">
                  <c:v>1143.3</c:v>
                </c:pt>
                <c:pt idx="488">
                  <c:v>1145.5</c:v>
                </c:pt>
                <c:pt idx="489">
                  <c:v>1147.8</c:v>
                </c:pt>
                <c:pt idx="490">
                  <c:v>1150.0999999999999</c:v>
                </c:pt>
                <c:pt idx="491">
                  <c:v>1152.4000000000001</c:v>
                </c:pt>
                <c:pt idx="492">
                  <c:v>1154.5999999999999</c:v>
                </c:pt>
                <c:pt idx="493">
                  <c:v>1156.9000000000001</c:v>
                </c:pt>
                <c:pt idx="494">
                  <c:v>1159.2</c:v>
                </c:pt>
                <c:pt idx="495">
                  <c:v>1161.5</c:v>
                </c:pt>
                <c:pt idx="496">
                  <c:v>1163.7</c:v>
                </c:pt>
                <c:pt idx="497">
                  <c:v>1166</c:v>
                </c:pt>
                <c:pt idx="498">
                  <c:v>1168.3</c:v>
                </c:pt>
                <c:pt idx="499">
                  <c:v>1170.5</c:v>
                </c:pt>
                <c:pt idx="500">
                  <c:v>1172.8</c:v>
                </c:pt>
                <c:pt idx="501">
                  <c:v>1175</c:v>
                </c:pt>
                <c:pt idx="502">
                  <c:v>1177.3</c:v>
                </c:pt>
                <c:pt idx="503">
                  <c:v>1179.5999999999999</c:v>
                </c:pt>
                <c:pt idx="504">
                  <c:v>1181.8</c:v>
                </c:pt>
                <c:pt idx="505">
                  <c:v>1184.0999999999999</c:v>
                </c:pt>
                <c:pt idx="506">
                  <c:v>1186.3</c:v>
                </c:pt>
                <c:pt idx="507">
                  <c:v>1188.5999999999999</c:v>
                </c:pt>
                <c:pt idx="508">
                  <c:v>1190.9000000000001</c:v>
                </c:pt>
                <c:pt idx="509">
                  <c:v>1193.0999999999999</c:v>
                </c:pt>
                <c:pt idx="510">
                  <c:v>1195.4000000000001</c:v>
                </c:pt>
                <c:pt idx="511">
                  <c:v>1197.5999999999999</c:v>
                </c:pt>
                <c:pt idx="512">
                  <c:v>1199.9000000000001</c:v>
                </c:pt>
                <c:pt idx="513">
                  <c:v>1202.0999999999999</c:v>
                </c:pt>
                <c:pt idx="514">
                  <c:v>1204.4000000000001</c:v>
                </c:pt>
                <c:pt idx="515">
                  <c:v>1206.5999999999999</c:v>
                </c:pt>
                <c:pt idx="516">
                  <c:v>1208.8</c:v>
                </c:pt>
                <c:pt idx="517">
                  <c:v>1211.0999999999999</c:v>
                </c:pt>
                <c:pt idx="518">
                  <c:v>1213.3</c:v>
                </c:pt>
                <c:pt idx="519">
                  <c:v>1215.5999999999999</c:v>
                </c:pt>
                <c:pt idx="520">
                  <c:v>1217.8</c:v>
                </c:pt>
                <c:pt idx="521">
                  <c:v>1220.0999999999999</c:v>
                </c:pt>
                <c:pt idx="522">
                  <c:v>1222.3</c:v>
                </c:pt>
                <c:pt idx="523">
                  <c:v>1224.5</c:v>
                </c:pt>
                <c:pt idx="524">
                  <c:v>1226.8</c:v>
                </c:pt>
                <c:pt idx="525">
                  <c:v>1229</c:v>
                </c:pt>
                <c:pt idx="526">
                  <c:v>1231.2</c:v>
                </c:pt>
                <c:pt idx="527">
                  <c:v>1233.5</c:v>
                </c:pt>
                <c:pt idx="528">
                  <c:v>1235.7</c:v>
                </c:pt>
                <c:pt idx="529">
                  <c:v>1237.9000000000001</c:v>
                </c:pt>
                <c:pt idx="530">
                  <c:v>1240.0999999999999</c:v>
                </c:pt>
                <c:pt idx="531">
                  <c:v>1242.4000000000001</c:v>
                </c:pt>
                <c:pt idx="532">
                  <c:v>1244.5999999999999</c:v>
                </c:pt>
                <c:pt idx="533">
                  <c:v>1246.8</c:v>
                </c:pt>
                <c:pt idx="534">
                  <c:v>1249.0999999999999</c:v>
                </c:pt>
                <c:pt idx="535">
                  <c:v>1251.3</c:v>
                </c:pt>
                <c:pt idx="536">
                  <c:v>1253.5</c:v>
                </c:pt>
                <c:pt idx="537">
                  <c:v>1255.7</c:v>
                </c:pt>
                <c:pt idx="538">
                  <c:v>1257.9000000000001</c:v>
                </c:pt>
                <c:pt idx="539">
                  <c:v>1260.2</c:v>
                </c:pt>
                <c:pt idx="540">
                  <c:v>1262.4000000000001</c:v>
                </c:pt>
                <c:pt idx="541">
                  <c:v>1264.5999999999999</c:v>
                </c:pt>
                <c:pt idx="542">
                  <c:v>1266.8</c:v>
                </c:pt>
                <c:pt idx="543">
                  <c:v>1269</c:v>
                </c:pt>
                <c:pt idx="544">
                  <c:v>1271.2</c:v>
                </c:pt>
                <c:pt idx="545">
                  <c:v>1273.4000000000001</c:v>
                </c:pt>
                <c:pt idx="546">
                  <c:v>1275.5999999999999</c:v>
                </c:pt>
                <c:pt idx="547">
                  <c:v>1277.9000000000001</c:v>
                </c:pt>
                <c:pt idx="548">
                  <c:v>1280.0999999999999</c:v>
                </c:pt>
                <c:pt idx="549">
                  <c:v>1282.3</c:v>
                </c:pt>
                <c:pt idx="550">
                  <c:v>1284.5</c:v>
                </c:pt>
                <c:pt idx="551">
                  <c:v>1286.7</c:v>
                </c:pt>
                <c:pt idx="552">
                  <c:v>1288.9000000000001</c:v>
                </c:pt>
                <c:pt idx="553">
                  <c:v>1291.0999999999999</c:v>
                </c:pt>
                <c:pt idx="554">
                  <c:v>1293.3</c:v>
                </c:pt>
                <c:pt idx="555">
                  <c:v>1295.5</c:v>
                </c:pt>
                <c:pt idx="556">
                  <c:v>1297.7</c:v>
                </c:pt>
                <c:pt idx="557">
                  <c:v>1299.9000000000001</c:v>
                </c:pt>
                <c:pt idx="558">
                  <c:v>1302.0999999999999</c:v>
                </c:pt>
                <c:pt idx="559">
                  <c:v>1304.3</c:v>
                </c:pt>
                <c:pt idx="560">
                  <c:v>1306.5</c:v>
                </c:pt>
                <c:pt idx="561">
                  <c:v>1308.7</c:v>
                </c:pt>
                <c:pt idx="562">
                  <c:v>1310.8</c:v>
                </c:pt>
                <c:pt idx="563">
                  <c:v>1313</c:v>
                </c:pt>
                <c:pt idx="564">
                  <c:v>1315.2</c:v>
                </c:pt>
                <c:pt idx="565">
                  <c:v>1317.4</c:v>
                </c:pt>
                <c:pt idx="566">
                  <c:v>1319.6</c:v>
                </c:pt>
                <c:pt idx="567">
                  <c:v>1321.8</c:v>
                </c:pt>
                <c:pt idx="568">
                  <c:v>1324</c:v>
                </c:pt>
                <c:pt idx="569">
                  <c:v>1326.1</c:v>
                </c:pt>
                <c:pt idx="570">
                  <c:v>1328.3</c:v>
                </c:pt>
                <c:pt idx="571">
                  <c:v>1330.5</c:v>
                </c:pt>
                <c:pt idx="572">
                  <c:v>1332.7</c:v>
                </c:pt>
                <c:pt idx="573">
                  <c:v>1334.9</c:v>
                </c:pt>
                <c:pt idx="574">
                  <c:v>1337</c:v>
                </c:pt>
                <c:pt idx="575">
                  <c:v>1339.2</c:v>
                </c:pt>
                <c:pt idx="576">
                  <c:v>1341.4</c:v>
                </c:pt>
                <c:pt idx="577">
                  <c:v>1343.6</c:v>
                </c:pt>
                <c:pt idx="578">
                  <c:v>1345.7</c:v>
                </c:pt>
                <c:pt idx="579">
                  <c:v>1347.9</c:v>
                </c:pt>
                <c:pt idx="580">
                  <c:v>1350.1</c:v>
                </c:pt>
                <c:pt idx="581">
                  <c:v>1352.3</c:v>
                </c:pt>
                <c:pt idx="582">
                  <c:v>1354.4</c:v>
                </c:pt>
                <c:pt idx="583">
                  <c:v>1356.6</c:v>
                </c:pt>
                <c:pt idx="584">
                  <c:v>1358.8</c:v>
                </c:pt>
                <c:pt idx="585">
                  <c:v>1360.9</c:v>
                </c:pt>
                <c:pt idx="586">
                  <c:v>1363.1</c:v>
                </c:pt>
                <c:pt idx="587">
                  <c:v>1365.2</c:v>
                </c:pt>
                <c:pt idx="588">
                  <c:v>1367.4</c:v>
                </c:pt>
                <c:pt idx="589">
                  <c:v>1369.6</c:v>
                </c:pt>
                <c:pt idx="590">
                  <c:v>1371.7</c:v>
                </c:pt>
                <c:pt idx="591">
                  <c:v>1373.9</c:v>
                </c:pt>
                <c:pt idx="592">
                  <c:v>1376</c:v>
                </c:pt>
                <c:pt idx="593">
                  <c:v>1378.2</c:v>
                </c:pt>
                <c:pt idx="594">
                  <c:v>1380.3</c:v>
                </c:pt>
                <c:pt idx="595">
                  <c:v>1382.5</c:v>
                </c:pt>
                <c:pt idx="596">
                  <c:v>1384.6</c:v>
                </c:pt>
                <c:pt idx="597">
                  <c:v>1386.8</c:v>
                </c:pt>
                <c:pt idx="598">
                  <c:v>1388.9</c:v>
                </c:pt>
                <c:pt idx="599">
                  <c:v>1391.1</c:v>
                </c:pt>
                <c:pt idx="600">
                  <c:v>1393.2</c:v>
                </c:pt>
                <c:pt idx="601">
                  <c:v>1395.4</c:v>
                </c:pt>
                <c:pt idx="602">
                  <c:v>1397.5</c:v>
                </c:pt>
                <c:pt idx="603">
                  <c:v>1399.7</c:v>
                </c:pt>
                <c:pt idx="604">
                  <c:v>1401.8</c:v>
                </c:pt>
                <c:pt idx="605">
                  <c:v>1404</c:v>
                </c:pt>
                <c:pt idx="606">
                  <c:v>1406.1</c:v>
                </c:pt>
                <c:pt idx="607">
                  <c:v>1408.2</c:v>
                </c:pt>
                <c:pt idx="608">
                  <c:v>1410.4</c:v>
                </c:pt>
                <c:pt idx="609">
                  <c:v>1412.5</c:v>
                </c:pt>
                <c:pt idx="610">
                  <c:v>1414.6</c:v>
                </c:pt>
                <c:pt idx="611">
                  <c:v>1416.8</c:v>
                </c:pt>
                <c:pt idx="612">
                  <c:v>1418.9</c:v>
                </c:pt>
                <c:pt idx="613">
                  <c:v>1421</c:v>
                </c:pt>
                <c:pt idx="614">
                  <c:v>1423.2</c:v>
                </c:pt>
                <c:pt idx="615">
                  <c:v>1425.3</c:v>
                </c:pt>
                <c:pt idx="616">
                  <c:v>1427.4</c:v>
                </c:pt>
                <c:pt idx="617">
                  <c:v>1429.6</c:v>
                </c:pt>
                <c:pt idx="618">
                  <c:v>1431.7</c:v>
                </c:pt>
                <c:pt idx="619">
                  <c:v>1433.8</c:v>
                </c:pt>
                <c:pt idx="620">
                  <c:v>1435.9</c:v>
                </c:pt>
                <c:pt idx="621">
                  <c:v>1438</c:v>
                </c:pt>
                <c:pt idx="622">
                  <c:v>1440.2</c:v>
                </c:pt>
                <c:pt idx="623">
                  <c:v>1442.3</c:v>
                </c:pt>
                <c:pt idx="624">
                  <c:v>1444.4</c:v>
                </c:pt>
                <c:pt idx="625">
                  <c:v>1446.5</c:v>
                </c:pt>
                <c:pt idx="626">
                  <c:v>1448.6</c:v>
                </c:pt>
                <c:pt idx="627">
                  <c:v>1450.8</c:v>
                </c:pt>
                <c:pt idx="628">
                  <c:v>1452.9</c:v>
                </c:pt>
                <c:pt idx="629">
                  <c:v>1455</c:v>
                </c:pt>
                <c:pt idx="630">
                  <c:v>1457.1</c:v>
                </c:pt>
                <c:pt idx="631">
                  <c:v>1459.2</c:v>
                </c:pt>
                <c:pt idx="632">
                  <c:v>1461.3</c:v>
                </c:pt>
                <c:pt idx="633">
                  <c:v>1463.4</c:v>
                </c:pt>
                <c:pt idx="634">
                  <c:v>1465.5</c:v>
                </c:pt>
                <c:pt idx="635">
                  <c:v>1467.6</c:v>
                </c:pt>
                <c:pt idx="636">
                  <c:v>1469.7</c:v>
                </c:pt>
                <c:pt idx="637">
                  <c:v>1471.8</c:v>
                </c:pt>
                <c:pt idx="638">
                  <c:v>1473.9</c:v>
                </c:pt>
                <c:pt idx="639">
                  <c:v>1476</c:v>
                </c:pt>
                <c:pt idx="640">
                  <c:v>1478.1</c:v>
                </c:pt>
                <c:pt idx="641">
                  <c:v>1480.2</c:v>
                </c:pt>
                <c:pt idx="642">
                  <c:v>1482.3</c:v>
                </c:pt>
                <c:pt idx="643">
                  <c:v>1484.4</c:v>
                </c:pt>
                <c:pt idx="644">
                  <c:v>1486.5</c:v>
                </c:pt>
                <c:pt idx="645">
                  <c:v>1488.6</c:v>
                </c:pt>
                <c:pt idx="646">
                  <c:v>1490.7</c:v>
                </c:pt>
                <c:pt idx="647">
                  <c:v>1492.8</c:v>
                </c:pt>
                <c:pt idx="648">
                  <c:v>1494.9</c:v>
                </c:pt>
                <c:pt idx="649">
                  <c:v>1497</c:v>
                </c:pt>
                <c:pt idx="650">
                  <c:v>1499.1</c:v>
                </c:pt>
                <c:pt idx="651">
                  <c:v>1501.2</c:v>
                </c:pt>
                <c:pt idx="652">
                  <c:v>1503.3</c:v>
                </c:pt>
                <c:pt idx="653">
                  <c:v>1505.3</c:v>
                </c:pt>
                <c:pt idx="654">
                  <c:v>1507.4</c:v>
                </c:pt>
                <c:pt idx="655">
                  <c:v>1509.5</c:v>
                </c:pt>
                <c:pt idx="656">
                  <c:v>1511.6</c:v>
                </c:pt>
                <c:pt idx="657">
                  <c:v>1513.7</c:v>
                </c:pt>
                <c:pt idx="658">
                  <c:v>1515.7</c:v>
                </c:pt>
                <c:pt idx="659">
                  <c:v>1517.8</c:v>
                </c:pt>
                <c:pt idx="660">
                  <c:v>1519.9</c:v>
                </c:pt>
                <c:pt idx="661">
                  <c:v>1522</c:v>
                </c:pt>
                <c:pt idx="662">
                  <c:v>1524.1</c:v>
                </c:pt>
                <c:pt idx="663">
                  <c:v>1526.1</c:v>
                </c:pt>
                <c:pt idx="664">
                  <c:v>1528.2</c:v>
                </c:pt>
                <c:pt idx="665">
                  <c:v>1530.3</c:v>
                </c:pt>
                <c:pt idx="666">
                  <c:v>1532.3</c:v>
                </c:pt>
                <c:pt idx="667">
                  <c:v>1534.4</c:v>
                </c:pt>
                <c:pt idx="668">
                  <c:v>1536.5</c:v>
                </c:pt>
                <c:pt idx="669">
                  <c:v>1538.5</c:v>
                </c:pt>
                <c:pt idx="670">
                  <c:v>1540.6</c:v>
                </c:pt>
                <c:pt idx="671">
                  <c:v>1542.7</c:v>
                </c:pt>
                <c:pt idx="672">
                  <c:v>1544.7</c:v>
                </c:pt>
                <c:pt idx="673">
                  <c:v>1546.8</c:v>
                </c:pt>
                <c:pt idx="674">
                  <c:v>1548.9</c:v>
                </c:pt>
                <c:pt idx="675">
                  <c:v>1550.9</c:v>
                </c:pt>
                <c:pt idx="676">
                  <c:v>1553</c:v>
                </c:pt>
                <c:pt idx="677">
                  <c:v>1555</c:v>
                </c:pt>
                <c:pt idx="678">
                  <c:v>1557.1</c:v>
                </c:pt>
                <c:pt idx="679">
                  <c:v>1559.1</c:v>
                </c:pt>
                <c:pt idx="680">
                  <c:v>1561.2</c:v>
                </c:pt>
                <c:pt idx="681">
                  <c:v>1563.2</c:v>
                </c:pt>
                <c:pt idx="682">
                  <c:v>1565.3</c:v>
                </c:pt>
                <c:pt idx="683">
                  <c:v>1567.3</c:v>
                </c:pt>
                <c:pt idx="684">
                  <c:v>1569.4</c:v>
                </c:pt>
                <c:pt idx="685">
                  <c:v>1571.4</c:v>
                </c:pt>
                <c:pt idx="686">
                  <c:v>1573.5</c:v>
                </c:pt>
                <c:pt idx="687">
                  <c:v>1575.5</c:v>
                </c:pt>
                <c:pt idx="688">
                  <c:v>1577.6</c:v>
                </c:pt>
                <c:pt idx="689">
                  <c:v>1579.6</c:v>
                </c:pt>
                <c:pt idx="690">
                  <c:v>1581.7</c:v>
                </c:pt>
                <c:pt idx="691">
                  <c:v>1583.7</c:v>
                </c:pt>
                <c:pt idx="692">
                  <c:v>1585.7</c:v>
                </c:pt>
                <c:pt idx="693">
                  <c:v>1587.8</c:v>
                </c:pt>
                <c:pt idx="694">
                  <c:v>1589.8</c:v>
                </c:pt>
                <c:pt idx="695">
                  <c:v>1591.9</c:v>
                </c:pt>
                <c:pt idx="696">
                  <c:v>1593.9</c:v>
                </c:pt>
                <c:pt idx="697">
                  <c:v>1595.9</c:v>
                </c:pt>
                <c:pt idx="698">
                  <c:v>1598</c:v>
                </c:pt>
                <c:pt idx="699">
                  <c:v>1600</c:v>
                </c:pt>
                <c:pt idx="700">
                  <c:v>1602</c:v>
                </c:pt>
                <c:pt idx="701">
                  <c:v>1604</c:v>
                </c:pt>
                <c:pt idx="702">
                  <c:v>1606.1</c:v>
                </c:pt>
                <c:pt idx="703">
                  <c:v>1608.1</c:v>
                </c:pt>
                <c:pt idx="704">
                  <c:v>1610.1</c:v>
                </c:pt>
                <c:pt idx="705">
                  <c:v>1612.1</c:v>
                </c:pt>
                <c:pt idx="706">
                  <c:v>1614.2</c:v>
                </c:pt>
                <c:pt idx="707">
                  <c:v>1616.2</c:v>
                </c:pt>
                <c:pt idx="708">
                  <c:v>1618.2</c:v>
                </c:pt>
                <c:pt idx="709">
                  <c:v>1620.2</c:v>
                </c:pt>
                <c:pt idx="710">
                  <c:v>1622.2</c:v>
                </c:pt>
                <c:pt idx="711">
                  <c:v>1624.3</c:v>
                </c:pt>
                <c:pt idx="712">
                  <c:v>1626.3</c:v>
                </c:pt>
                <c:pt idx="713">
                  <c:v>1628.3</c:v>
                </c:pt>
                <c:pt idx="714">
                  <c:v>1630.3</c:v>
                </c:pt>
                <c:pt idx="715">
                  <c:v>1632.3</c:v>
                </c:pt>
                <c:pt idx="716">
                  <c:v>1634.3</c:v>
                </c:pt>
                <c:pt idx="717">
                  <c:v>1636.3</c:v>
                </c:pt>
                <c:pt idx="718">
                  <c:v>1638.4</c:v>
                </c:pt>
                <c:pt idx="719">
                  <c:v>1640.4</c:v>
                </c:pt>
                <c:pt idx="720">
                  <c:v>1642.4</c:v>
                </c:pt>
                <c:pt idx="721">
                  <c:v>1644.4</c:v>
                </c:pt>
                <c:pt idx="722">
                  <c:v>1646.4</c:v>
                </c:pt>
                <c:pt idx="723">
                  <c:v>1648.4</c:v>
                </c:pt>
                <c:pt idx="724">
                  <c:v>1650.4</c:v>
                </c:pt>
                <c:pt idx="725">
                  <c:v>1652.4</c:v>
                </c:pt>
                <c:pt idx="726">
                  <c:v>1654.4</c:v>
                </c:pt>
                <c:pt idx="727">
                  <c:v>1656.4</c:v>
                </c:pt>
                <c:pt idx="728">
                  <c:v>1658.4</c:v>
                </c:pt>
                <c:pt idx="729">
                  <c:v>1660.4</c:v>
                </c:pt>
                <c:pt idx="730">
                  <c:v>1662.4</c:v>
                </c:pt>
                <c:pt idx="731">
                  <c:v>1664.4</c:v>
                </c:pt>
                <c:pt idx="732">
                  <c:v>1666.4</c:v>
                </c:pt>
                <c:pt idx="733">
                  <c:v>1668.3</c:v>
                </c:pt>
                <c:pt idx="734">
                  <c:v>1670.3</c:v>
                </c:pt>
                <c:pt idx="735">
                  <c:v>1672.3</c:v>
                </c:pt>
                <c:pt idx="736">
                  <c:v>1674.3</c:v>
                </c:pt>
                <c:pt idx="737">
                  <c:v>1676.3</c:v>
                </c:pt>
                <c:pt idx="738">
                  <c:v>1678.3</c:v>
                </c:pt>
                <c:pt idx="739">
                  <c:v>1680.3</c:v>
                </c:pt>
                <c:pt idx="740">
                  <c:v>1682.3</c:v>
                </c:pt>
                <c:pt idx="741">
                  <c:v>1684.2</c:v>
                </c:pt>
                <c:pt idx="742">
                  <c:v>1686.2</c:v>
                </c:pt>
                <c:pt idx="743">
                  <c:v>1688.2</c:v>
                </c:pt>
                <c:pt idx="744">
                  <c:v>1690.2</c:v>
                </c:pt>
                <c:pt idx="745">
                  <c:v>1692.2</c:v>
                </c:pt>
                <c:pt idx="746">
                  <c:v>1694.1</c:v>
                </c:pt>
                <c:pt idx="747">
                  <c:v>1696.1</c:v>
                </c:pt>
                <c:pt idx="748">
                  <c:v>1698.1</c:v>
                </c:pt>
                <c:pt idx="749">
                  <c:v>1700.1</c:v>
                </c:pt>
                <c:pt idx="750">
                  <c:v>1702</c:v>
                </c:pt>
                <c:pt idx="751">
                  <c:v>1704</c:v>
                </c:pt>
                <c:pt idx="752">
                  <c:v>1706</c:v>
                </c:pt>
                <c:pt idx="753">
                  <c:v>1707.9</c:v>
                </c:pt>
                <c:pt idx="754">
                  <c:v>1709.9</c:v>
                </c:pt>
                <c:pt idx="755">
                  <c:v>1711.9</c:v>
                </c:pt>
                <c:pt idx="756">
                  <c:v>1713.8</c:v>
                </c:pt>
                <c:pt idx="757">
                  <c:v>1715.8</c:v>
                </c:pt>
                <c:pt idx="758">
                  <c:v>1717.8</c:v>
                </c:pt>
                <c:pt idx="759">
                  <c:v>1719.7</c:v>
                </c:pt>
                <c:pt idx="760">
                  <c:v>1721.7</c:v>
                </c:pt>
                <c:pt idx="761">
                  <c:v>1723.6</c:v>
                </c:pt>
                <c:pt idx="762">
                  <c:v>1725.6</c:v>
                </c:pt>
                <c:pt idx="763">
                  <c:v>1727.6</c:v>
                </c:pt>
                <c:pt idx="764">
                  <c:v>1729.5</c:v>
                </c:pt>
                <c:pt idx="765">
                  <c:v>1731.5</c:v>
                </c:pt>
                <c:pt idx="766">
                  <c:v>1733.4</c:v>
                </c:pt>
                <c:pt idx="767">
                  <c:v>1735.4</c:v>
                </c:pt>
                <c:pt idx="768">
                  <c:v>1737.3</c:v>
                </c:pt>
                <c:pt idx="769">
                  <c:v>1739.3</c:v>
                </c:pt>
                <c:pt idx="770">
                  <c:v>1741.2</c:v>
                </c:pt>
                <c:pt idx="771">
                  <c:v>1743.2</c:v>
                </c:pt>
                <c:pt idx="772">
                  <c:v>1745.1</c:v>
                </c:pt>
                <c:pt idx="773">
                  <c:v>1747.1</c:v>
                </c:pt>
                <c:pt idx="774">
                  <c:v>1749</c:v>
                </c:pt>
                <c:pt idx="775">
                  <c:v>1750.9</c:v>
                </c:pt>
                <c:pt idx="776">
                  <c:v>1752.9</c:v>
                </c:pt>
                <c:pt idx="777">
                  <c:v>1754.8</c:v>
                </c:pt>
                <c:pt idx="778">
                  <c:v>1756.8</c:v>
                </c:pt>
                <c:pt idx="779">
                  <c:v>1758.7</c:v>
                </c:pt>
                <c:pt idx="780">
                  <c:v>1760.6</c:v>
                </c:pt>
                <c:pt idx="781">
                  <c:v>1762.6</c:v>
                </c:pt>
                <c:pt idx="782">
                  <c:v>1764.5</c:v>
                </c:pt>
                <c:pt idx="783">
                  <c:v>1766.4</c:v>
                </c:pt>
                <c:pt idx="784">
                  <c:v>1768.4</c:v>
                </c:pt>
                <c:pt idx="785">
                  <c:v>1770.3</c:v>
                </c:pt>
                <c:pt idx="786">
                  <c:v>1772.2</c:v>
                </c:pt>
                <c:pt idx="787">
                  <c:v>1774.2</c:v>
                </c:pt>
                <c:pt idx="788">
                  <c:v>1776.1</c:v>
                </c:pt>
                <c:pt idx="789">
                  <c:v>1778</c:v>
                </c:pt>
                <c:pt idx="790">
                  <c:v>1779.9</c:v>
                </c:pt>
                <c:pt idx="791">
                  <c:v>1781.9</c:v>
                </c:pt>
                <c:pt idx="792">
                  <c:v>1783.8</c:v>
                </c:pt>
                <c:pt idx="793">
                  <c:v>1785.7</c:v>
                </c:pt>
                <c:pt idx="794">
                  <c:v>1787.6</c:v>
                </c:pt>
                <c:pt idx="795">
                  <c:v>1789.5</c:v>
                </c:pt>
                <c:pt idx="796">
                  <c:v>1791.5</c:v>
                </c:pt>
                <c:pt idx="797">
                  <c:v>1793.4</c:v>
                </c:pt>
                <c:pt idx="798">
                  <c:v>1795.3</c:v>
                </c:pt>
                <c:pt idx="799">
                  <c:v>1797.2</c:v>
                </c:pt>
                <c:pt idx="800">
                  <c:v>1799.1</c:v>
                </c:pt>
                <c:pt idx="801">
                  <c:v>1801</c:v>
                </c:pt>
                <c:pt idx="802">
                  <c:v>1803</c:v>
                </c:pt>
                <c:pt idx="803">
                  <c:v>1804.9</c:v>
                </c:pt>
                <c:pt idx="804">
                  <c:v>1806.8</c:v>
                </c:pt>
                <c:pt idx="805">
                  <c:v>1808.7</c:v>
                </c:pt>
                <c:pt idx="806">
                  <c:v>1810.6</c:v>
                </c:pt>
                <c:pt idx="807">
                  <c:v>1812.5</c:v>
                </c:pt>
                <c:pt idx="808">
                  <c:v>1814.4</c:v>
                </c:pt>
                <c:pt idx="809">
                  <c:v>1816.3</c:v>
                </c:pt>
                <c:pt idx="810">
                  <c:v>1818.2</c:v>
                </c:pt>
                <c:pt idx="811">
                  <c:v>1820.1</c:v>
                </c:pt>
                <c:pt idx="812">
                  <c:v>1822</c:v>
                </c:pt>
                <c:pt idx="813">
                  <c:v>1823.9</c:v>
                </c:pt>
                <c:pt idx="814">
                  <c:v>1825.8</c:v>
                </c:pt>
                <c:pt idx="815">
                  <c:v>1827.7</c:v>
                </c:pt>
                <c:pt idx="816">
                  <c:v>1829.6</c:v>
                </c:pt>
                <c:pt idx="817">
                  <c:v>1831.5</c:v>
                </c:pt>
                <c:pt idx="818">
                  <c:v>1833.4</c:v>
                </c:pt>
                <c:pt idx="819">
                  <c:v>1835.3</c:v>
                </c:pt>
                <c:pt idx="820">
                  <c:v>1837.2</c:v>
                </c:pt>
                <c:pt idx="821">
                  <c:v>1839</c:v>
                </c:pt>
                <c:pt idx="822">
                  <c:v>1840.9</c:v>
                </c:pt>
                <c:pt idx="823">
                  <c:v>1842.8</c:v>
                </c:pt>
                <c:pt idx="824">
                  <c:v>1844.7</c:v>
                </c:pt>
                <c:pt idx="825">
                  <c:v>1846.6</c:v>
                </c:pt>
                <c:pt idx="826">
                  <c:v>1848.5</c:v>
                </c:pt>
                <c:pt idx="827">
                  <c:v>1850.4</c:v>
                </c:pt>
                <c:pt idx="828">
                  <c:v>1852.2</c:v>
                </c:pt>
                <c:pt idx="829">
                  <c:v>1854.1</c:v>
                </c:pt>
                <c:pt idx="830">
                  <c:v>1856</c:v>
                </c:pt>
                <c:pt idx="831">
                  <c:v>1857.9</c:v>
                </c:pt>
                <c:pt idx="832">
                  <c:v>1859.7</c:v>
                </c:pt>
                <c:pt idx="833">
                  <c:v>1861.6</c:v>
                </c:pt>
                <c:pt idx="834">
                  <c:v>1863.5</c:v>
                </c:pt>
                <c:pt idx="835">
                  <c:v>1865.4</c:v>
                </c:pt>
                <c:pt idx="836">
                  <c:v>1867.2</c:v>
                </c:pt>
                <c:pt idx="837">
                  <c:v>1869.1</c:v>
                </c:pt>
                <c:pt idx="838">
                  <c:v>1871</c:v>
                </c:pt>
                <c:pt idx="839">
                  <c:v>1872.8</c:v>
                </c:pt>
                <c:pt idx="840">
                  <c:v>1874.7</c:v>
                </c:pt>
                <c:pt idx="841">
                  <c:v>1876.6</c:v>
                </c:pt>
                <c:pt idx="842">
                  <c:v>1878.4</c:v>
                </c:pt>
                <c:pt idx="843">
                  <c:v>1880.3</c:v>
                </c:pt>
                <c:pt idx="844">
                  <c:v>1882.2</c:v>
                </c:pt>
                <c:pt idx="845">
                  <c:v>1884</c:v>
                </c:pt>
                <c:pt idx="846">
                  <c:v>1885.9</c:v>
                </c:pt>
                <c:pt idx="847">
                  <c:v>1887.8</c:v>
                </c:pt>
                <c:pt idx="848">
                  <c:v>1889.6</c:v>
                </c:pt>
                <c:pt idx="849">
                  <c:v>1891.5</c:v>
                </c:pt>
                <c:pt idx="850">
                  <c:v>1893.3</c:v>
                </c:pt>
                <c:pt idx="851">
                  <c:v>1895.2</c:v>
                </c:pt>
                <c:pt idx="852">
                  <c:v>1897</c:v>
                </c:pt>
                <c:pt idx="853">
                  <c:v>1898.9</c:v>
                </c:pt>
                <c:pt idx="854">
                  <c:v>1900.7</c:v>
                </c:pt>
                <c:pt idx="855">
                  <c:v>1902.6</c:v>
                </c:pt>
                <c:pt idx="856">
                  <c:v>1904.4</c:v>
                </c:pt>
                <c:pt idx="857">
                  <c:v>1906.3</c:v>
                </c:pt>
                <c:pt idx="858">
                  <c:v>1908.1</c:v>
                </c:pt>
                <c:pt idx="859">
                  <c:v>1910</c:v>
                </c:pt>
                <c:pt idx="860">
                  <c:v>1911.8</c:v>
                </c:pt>
                <c:pt idx="861">
                  <c:v>1913.7</c:v>
                </c:pt>
                <c:pt idx="862">
                  <c:v>1915.5</c:v>
                </c:pt>
                <c:pt idx="863">
                  <c:v>1917.3</c:v>
                </c:pt>
                <c:pt idx="864">
                  <c:v>1919.2</c:v>
                </c:pt>
                <c:pt idx="865">
                  <c:v>1921</c:v>
                </c:pt>
                <c:pt idx="866">
                  <c:v>1922.9</c:v>
                </c:pt>
                <c:pt idx="867">
                  <c:v>1924.7</c:v>
                </c:pt>
                <c:pt idx="868">
                  <c:v>1926.5</c:v>
                </c:pt>
                <c:pt idx="869">
                  <c:v>1928.4</c:v>
                </c:pt>
                <c:pt idx="870">
                  <c:v>1930.2</c:v>
                </c:pt>
                <c:pt idx="871">
                  <c:v>1932</c:v>
                </c:pt>
                <c:pt idx="872">
                  <c:v>1933.8</c:v>
                </c:pt>
                <c:pt idx="873">
                  <c:v>1935.7</c:v>
                </c:pt>
                <c:pt idx="874">
                  <c:v>1937.5</c:v>
                </c:pt>
                <c:pt idx="875">
                  <c:v>1939.3</c:v>
                </c:pt>
                <c:pt idx="876">
                  <c:v>1941.2</c:v>
                </c:pt>
                <c:pt idx="877">
                  <c:v>1943</c:v>
                </c:pt>
                <c:pt idx="878">
                  <c:v>1944.8</c:v>
                </c:pt>
                <c:pt idx="879">
                  <c:v>1946.6</c:v>
                </c:pt>
                <c:pt idx="880">
                  <c:v>1948.4</c:v>
                </c:pt>
                <c:pt idx="881">
                  <c:v>1950.3</c:v>
                </c:pt>
                <c:pt idx="882">
                  <c:v>1952.1</c:v>
                </c:pt>
                <c:pt idx="883">
                  <c:v>1953.9</c:v>
                </c:pt>
                <c:pt idx="884">
                  <c:v>1955.7</c:v>
                </c:pt>
                <c:pt idx="885">
                  <c:v>1957.5</c:v>
                </c:pt>
                <c:pt idx="886">
                  <c:v>1959.3</c:v>
                </c:pt>
                <c:pt idx="887">
                  <c:v>1961.2</c:v>
                </c:pt>
                <c:pt idx="888">
                  <c:v>1963</c:v>
                </c:pt>
                <c:pt idx="889">
                  <c:v>1964.8</c:v>
                </c:pt>
                <c:pt idx="890">
                  <c:v>1966.6</c:v>
                </c:pt>
                <c:pt idx="891">
                  <c:v>1968.4</c:v>
                </c:pt>
                <c:pt idx="892">
                  <c:v>1970.2</c:v>
                </c:pt>
                <c:pt idx="893">
                  <c:v>1972</c:v>
                </c:pt>
                <c:pt idx="894">
                  <c:v>1973.8</c:v>
                </c:pt>
                <c:pt idx="895">
                  <c:v>1975.6</c:v>
                </c:pt>
                <c:pt idx="896">
                  <c:v>1977.4</c:v>
                </c:pt>
                <c:pt idx="897">
                  <c:v>1979.2</c:v>
                </c:pt>
                <c:pt idx="898">
                  <c:v>1981</c:v>
                </c:pt>
                <c:pt idx="899">
                  <c:v>1982.8</c:v>
                </c:pt>
                <c:pt idx="900">
                  <c:v>1984.6</c:v>
                </c:pt>
                <c:pt idx="901">
                  <c:v>1986.4</c:v>
                </c:pt>
                <c:pt idx="902">
                  <c:v>1988.2</c:v>
                </c:pt>
                <c:pt idx="903">
                  <c:v>1990</c:v>
                </c:pt>
                <c:pt idx="904">
                  <c:v>1991.8</c:v>
                </c:pt>
                <c:pt idx="905">
                  <c:v>1993.6</c:v>
                </c:pt>
                <c:pt idx="906">
                  <c:v>1995.4</c:v>
                </c:pt>
                <c:pt idx="907">
                  <c:v>1997.2</c:v>
                </c:pt>
                <c:pt idx="908">
                  <c:v>1998.9</c:v>
                </c:pt>
                <c:pt idx="909">
                  <c:v>2000.7</c:v>
                </c:pt>
                <c:pt idx="910">
                  <c:v>2002.5</c:v>
                </c:pt>
                <c:pt idx="911">
                  <c:v>2004.3</c:v>
                </c:pt>
                <c:pt idx="912">
                  <c:v>2006.1</c:v>
                </c:pt>
                <c:pt idx="913">
                  <c:v>2007.9</c:v>
                </c:pt>
                <c:pt idx="914">
                  <c:v>2009.6</c:v>
                </c:pt>
                <c:pt idx="915">
                  <c:v>2011.4</c:v>
                </c:pt>
                <c:pt idx="916">
                  <c:v>2013.2</c:v>
                </c:pt>
                <c:pt idx="917">
                  <c:v>2015</c:v>
                </c:pt>
                <c:pt idx="918">
                  <c:v>2016.8</c:v>
                </c:pt>
                <c:pt idx="919">
                  <c:v>2018.5</c:v>
                </c:pt>
                <c:pt idx="920">
                  <c:v>2020.3</c:v>
                </c:pt>
                <c:pt idx="921">
                  <c:v>2022.1</c:v>
                </c:pt>
                <c:pt idx="922">
                  <c:v>2023.9</c:v>
                </c:pt>
                <c:pt idx="923">
                  <c:v>2025.6</c:v>
                </c:pt>
                <c:pt idx="924">
                  <c:v>2027.4</c:v>
                </c:pt>
                <c:pt idx="925">
                  <c:v>2029.2</c:v>
                </c:pt>
                <c:pt idx="926">
                  <c:v>2030.9</c:v>
                </c:pt>
                <c:pt idx="927">
                  <c:v>2032.7</c:v>
                </c:pt>
                <c:pt idx="928">
                  <c:v>2034.5</c:v>
                </c:pt>
                <c:pt idx="929">
                  <c:v>2036.2</c:v>
                </c:pt>
                <c:pt idx="930">
                  <c:v>2038</c:v>
                </c:pt>
                <c:pt idx="931">
                  <c:v>2039.7</c:v>
                </c:pt>
                <c:pt idx="932">
                  <c:v>2041.5</c:v>
                </c:pt>
                <c:pt idx="933">
                  <c:v>2043.3</c:v>
                </c:pt>
                <c:pt idx="934">
                  <c:v>2045</c:v>
                </c:pt>
                <c:pt idx="935">
                  <c:v>2046.8</c:v>
                </c:pt>
                <c:pt idx="936">
                  <c:v>2048.5</c:v>
                </c:pt>
                <c:pt idx="937">
                  <c:v>2050.3000000000002</c:v>
                </c:pt>
                <c:pt idx="938">
                  <c:v>2052</c:v>
                </c:pt>
                <c:pt idx="939">
                  <c:v>2053.8000000000002</c:v>
                </c:pt>
                <c:pt idx="940">
                  <c:v>2055.5</c:v>
                </c:pt>
                <c:pt idx="941">
                  <c:v>2057.3000000000002</c:v>
                </c:pt>
                <c:pt idx="942">
                  <c:v>2059</c:v>
                </c:pt>
                <c:pt idx="943">
                  <c:v>2060.8000000000002</c:v>
                </c:pt>
                <c:pt idx="944">
                  <c:v>2062.5</c:v>
                </c:pt>
                <c:pt idx="945">
                  <c:v>2064.3000000000002</c:v>
                </c:pt>
                <c:pt idx="946">
                  <c:v>2066</c:v>
                </c:pt>
                <c:pt idx="947">
                  <c:v>2067.8000000000002</c:v>
                </c:pt>
                <c:pt idx="948">
                  <c:v>2069.5</c:v>
                </c:pt>
                <c:pt idx="949">
                  <c:v>2071.3000000000002</c:v>
                </c:pt>
                <c:pt idx="950">
                  <c:v>2073</c:v>
                </c:pt>
                <c:pt idx="951">
                  <c:v>2074.6999999999998</c:v>
                </c:pt>
                <c:pt idx="952">
                  <c:v>2076.5</c:v>
                </c:pt>
                <c:pt idx="953">
                  <c:v>2078.1999999999998</c:v>
                </c:pt>
                <c:pt idx="954">
                  <c:v>2079.9</c:v>
                </c:pt>
                <c:pt idx="955">
                  <c:v>2081.6999999999998</c:v>
                </c:pt>
                <c:pt idx="956">
                  <c:v>2083.4</c:v>
                </c:pt>
                <c:pt idx="957">
                  <c:v>2085.1</c:v>
                </c:pt>
                <c:pt idx="958">
                  <c:v>2086.9</c:v>
                </c:pt>
                <c:pt idx="959">
                  <c:v>2088.6</c:v>
                </c:pt>
                <c:pt idx="960">
                  <c:v>2090.3000000000002</c:v>
                </c:pt>
                <c:pt idx="961">
                  <c:v>2092</c:v>
                </c:pt>
                <c:pt idx="962">
                  <c:v>2093.8000000000002</c:v>
                </c:pt>
                <c:pt idx="963">
                  <c:v>2095.5</c:v>
                </c:pt>
                <c:pt idx="964">
                  <c:v>2097.1999999999998</c:v>
                </c:pt>
                <c:pt idx="965">
                  <c:v>2098.9</c:v>
                </c:pt>
                <c:pt idx="966">
                  <c:v>2100.6999999999998</c:v>
                </c:pt>
                <c:pt idx="967">
                  <c:v>2102.4</c:v>
                </c:pt>
                <c:pt idx="968">
                  <c:v>2104.1</c:v>
                </c:pt>
                <c:pt idx="969">
                  <c:v>2105.8000000000002</c:v>
                </c:pt>
                <c:pt idx="970">
                  <c:v>2107.5</c:v>
                </c:pt>
                <c:pt idx="971">
                  <c:v>2109.1999999999998</c:v>
                </c:pt>
                <c:pt idx="972">
                  <c:v>2111</c:v>
                </c:pt>
                <c:pt idx="973">
                  <c:v>2112.6999999999998</c:v>
                </c:pt>
                <c:pt idx="974">
                  <c:v>2114.4</c:v>
                </c:pt>
                <c:pt idx="975">
                  <c:v>2116.1</c:v>
                </c:pt>
                <c:pt idx="976">
                  <c:v>2117.8000000000002</c:v>
                </c:pt>
                <c:pt idx="977">
                  <c:v>2119.5</c:v>
                </c:pt>
                <c:pt idx="978">
                  <c:v>2121.1999999999998</c:v>
                </c:pt>
                <c:pt idx="979">
                  <c:v>2122.9</c:v>
                </c:pt>
                <c:pt idx="980">
                  <c:v>2124.6</c:v>
                </c:pt>
                <c:pt idx="981">
                  <c:v>2126.3000000000002</c:v>
                </c:pt>
                <c:pt idx="982">
                  <c:v>2128</c:v>
                </c:pt>
                <c:pt idx="983">
                  <c:v>2129.6999999999998</c:v>
                </c:pt>
                <c:pt idx="984">
                  <c:v>2131.4</c:v>
                </c:pt>
                <c:pt idx="985">
                  <c:v>2133.1</c:v>
                </c:pt>
                <c:pt idx="986">
                  <c:v>2134.8000000000002</c:v>
                </c:pt>
                <c:pt idx="987">
                  <c:v>2136.5</c:v>
                </c:pt>
                <c:pt idx="988">
                  <c:v>2138.1999999999998</c:v>
                </c:pt>
                <c:pt idx="989">
                  <c:v>2139.9</c:v>
                </c:pt>
                <c:pt idx="990">
                  <c:v>2141.6</c:v>
                </c:pt>
                <c:pt idx="991">
                  <c:v>2143.3000000000002</c:v>
                </c:pt>
                <c:pt idx="992">
                  <c:v>2145</c:v>
                </c:pt>
                <c:pt idx="993">
                  <c:v>2146.6999999999998</c:v>
                </c:pt>
                <c:pt idx="994">
                  <c:v>2148.4</c:v>
                </c:pt>
                <c:pt idx="995">
                  <c:v>2150.1</c:v>
                </c:pt>
                <c:pt idx="996">
                  <c:v>2151.6999999999998</c:v>
                </c:pt>
                <c:pt idx="997">
                  <c:v>2153.4</c:v>
                </c:pt>
                <c:pt idx="998">
                  <c:v>2155.1</c:v>
                </c:pt>
                <c:pt idx="999">
                  <c:v>2156.8000000000002</c:v>
                </c:pt>
                <c:pt idx="1000">
                  <c:v>2158.5</c:v>
                </c:pt>
                <c:pt idx="1001">
                  <c:v>2160.1999999999998</c:v>
                </c:pt>
                <c:pt idx="1002">
                  <c:v>2161.8000000000002</c:v>
                </c:pt>
                <c:pt idx="1003">
                  <c:v>2163.5</c:v>
                </c:pt>
                <c:pt idx="1004">
                  <c:v>2165.1999999999998</c:v>
                </c:pt>
                <c:pt idx="1005">
                  <c:v>2166.9</c:v>
                </c:pt>
                <c:pt idx="1006">
                  <c:v>2168.5</c:v>
                </c:pt>
                <c:pt idx="1007">
                  <c:v>2170.1999999999998</c:v>
                </c:pt>
                <c:pt idx="1008">
                  <c:v>2171.9</c:v>
                </c:pt>
                <c:pt idx="1009">
                  <c:v>2173.6</c:v>
                </c:pt>
                <c:pt idx="1010">
                  <c:v>2175.1999999999998</c:v>
                </c:pt>
                <c:pt idx="1011">
                  <c:v>2176.9</c:v>
                </c:pt>
                <c:pt idx="1012">
                  <c:v>2178.6</c:v>
                </c:pt>
                <c:pt idx="1013">
                  <c:v>2180.1999999999998</c:v>
                </c:pt>
                <c:pt idx="1014">
                  <c:v>2181.9</c:v>
                </c:pt>
                <c:pt idx="1015">
                  <c:v>2183.6</c:v>
                </c:pt>
                <c:pt idx="1016">
                  <c:v>2185.1999999999998</c:v>
                </c:pt>
                <c:pt idx="1017">
                  <c:v>2186.9</c:v>
                </c:pt>
                <c:pt idx="1018">
                  <c:v>2188.5</c:v>
                </c:pt>
                <c:pt idx="1019">
                  <c:v>2190.1999999999998</c:v>
                </c:pt>
                <c:pt idx="1020">
                  <c:v>2191.9</c:v>
                </c:pt>
                <c:pt idx="1021">
                  <c:v>2193.5</c:v>
                </c:pt>
                <c:pt idx="1022">
                  <c:v>2195.1999999999998</c:v>
                </c:pt>
                <c:pt idx="1023">
                  <c:v>2196.8000000000002</c:v>
                </c:pt>
                <c:pt idx="1024">
                  <c:v>2198.5</c:v>
                </c:pt>
                <c:pt idx="1025">
                  <c:v>2200.1</c:v>
                </c:pt>
                <c:pt idx="1026">
                  <c:v>2201.8000000000002</c:v>
                </c:pt>
                <c:pt idx="1027">
                  <c:v>2203.4</c:v>
                </c:pt>
                <c:pt idx="1028">
                  <c:v>2205.1</c:v>
                </c:pt>
                <c:pt idx="1029">
                  <c:v>2206.6999999999998</c:v>
                </c:pt>
                <c:pt idx="1030">
                  <c:v>2208.4</c:v>
                </c:pt>
                <c:pt idx="1031">
                  <c:v>2210</c:v>
                </c:pt>
                <c:pt idx="1032">
                  <c:v>2211.6999999999998</c:v>
                </c:pt>
                <c:pt idx="1033">
                  <c:v>2213.3000000000002</c:v>
                </c:pt>
                <c:pt idx="1034">
                  <c:v>2214.9</c:v>
                </c:pt>
                <c:pt idx="1035">
                  <c:v>2216.6</c:v>
                </c:pt>
                <c:pt idx="1036">
                  <c:v>2218.1999999999998</c:v>
                </c:pt>
                <c:pt idx="1037">
                  <c:v>2219.9</c:v>
                </c:pt>
                <c:pt idx="1038">
                  <c:v>2221.5</c:v>
                </c:pt>
                <c:pt idx="1039">
                  <c:v>2223.1</c:v>
                </c:pt>
                <c:pt idx="1040">
                  <c:v>2224.8000000000002</c:v>
                </c:pt>
                <c:pt idx="1041">
                  <c:v>2226.4</c:v>
                </c:pt>
                <c:pt idx="1042">
                  <c:v>2228</c:v>
                </c:pt>
                <c:pt idx="1043">
                  <c:v>2229.6999999999998</c:v>
                </c:pt>
                <c:pt idx="1044">
                  <c:v>2231.3000000000002</c:v>
                </c:pt>
                <c:pt idx="1045">
                  <c:v>2232.9</c:v>
                </c:pt>
                <c:pt idx="1046">
                  <c:v>2234.6</c:v>
                </c:pt>
                <c:pt idx="1047">
                  <c:v>2236.1999999999998</c:v>
                </c:pt>
                <c:pt idx="1048">
                  <c:v>2237.8000000000002</c:v>
                </c:pt>
                <c:pt idx="1049">
                  <c:v>2239.4</c:v>
                </c:pt>
                <c:pt idx="1050">
                  <c:v>2241.1</c:v>
                </c:pt>
                <c:pt idx="1051">
                  <c:v>2242.6999999999998</c:v>
                </c:pt>
                <c:pt idx="1052">
                  <c:v>2244.3000000000002</c:v>
                </c:pt>
                <c:pt idx="1053">
                  <c:v>2245.9</c:v>
                </c:pt>
                <c:pt idx="1054">
                  <c:v>2247.5</c:v>
                </c:pt>
                <c:pt idx="1055">
                  <c:v>2249.1999999999998</c:v>
                </c:pt>
                <c:pt idx="1056">
                  <c:v>2250.8000000000002</c:v>
                </c:pt>
                <c:pt idx="1057">
                  <c:v>2252.4</c:v>
                </c:pt>
                <c:pt idx="1058">
                  <c:v>2254</c:v>
                </c:pt>
                <c:pt idx="1059">
                  <c:v>2255.6</c:v>
                </c:pt>
                <c:pt idx="1060">
                  <c:v>2257.1999999999998</c:v>
                </c:pt>
                <c:pt idx="1061">
                  <c:v>2258.8000000000002</c:v>
                </c:pt>
                <c:pt idx="1062">
                  <c:v>2260.4</c:v>
                </c:pt>
                <c:pt idx="1063">
                  <c:v>2262.1</c:v>
                </c:pt>
                <c:pt idx="1064">
                  <c:v>2263.6999999999998</c:v>
                </c:pt>
                <c:pt idx="1065">
                  <c:v>2265.3000000000002</c:v>
                </c:pt>
                <c:pt idx="1066">
                  <c:v>2266.9</c:v>
                </c:pt>
                <c:pt idx="1067">
                  <c:v>2268.5</c:v>
                </c:pt>
                <c:pt idx="1068">
                  <c:v>2270.1</c:v>
                </c:pt>
                <c:pt idx="1069">
                  <c:v>2271.6999999999998</c:v>
                </c:pt>
                <c:pt idx="1070">
                  <c:v>2273.3000000000002</c:v>
                </c:pt>
                <c:pt idx="1071">
                  <c:v>2274.9</c:v>
                </c:pt>
                <c:pt idx="1072">
                  <c:v>2276.5</c:v>
                </c:pt>
                <c:pt idx="1073">
                  <c:v>2278.1</c:v>
                </c:pt>
                <c:pt idx="1074">
                  <c:v>2279.6999999999998</c:v>
                </c:pt>
                <c:pt idx="1075">
                  <c:v>2281.3000000000002</c:v>
                </c:pt>
                <c:pt idx="1076">
                  <c:v>2282.9</c:v>
                </c:pt>
                <c:pt idx="1077">
                  <c:v>2284.4</c:v>
                </c:pt>
                <c:pt idx="1078">
                  <c:v>2286</c:v>
                </c:pt>
                <c:pt idx="1079">
                  <c:v>2287.6</c:v>
                </c:pt>
                <c:pt idx="1080">
                  <c:v>2289.1999999999998</c:v>
                </c:pt>
                <c:pt idx="1081">
                  <c:v>2290.8000000000002</c:v>
                </c:pt>
                <c:pt idx="1082">
                  <c:v>2292.4</c:v>
                </c:pt>
                <c:pt idx="1083">
                  <c:v>2294</c:v>
                </c:pt>
                <c:pt idx="1084">
                  <c:v>2295.6</c:v>
                </c:pt>
                <c:pt idx="1085">
                  <c:v>2297.1</c:v>
                </c:pt>
                <c:pt idx="1086">
                  <c:v>2298.6999999999998</c:v>
                </c:pt>
                <c:pt idx="1087">
                  <c:v>2300.3000000000002</c:v>
                </c:pt>
                <c:pt idx="1088">
                  <c:v>2301.9</c:v>
                </c:pt>
                <c:pt idx="1089">
                  <c:v>2303.5</c:v>
                </c:pt>
                <c:pt idx="1090">
                  <c:v>2305</c:v>
                </c:pt>
                <c:pt idx="1091">
                  <c:v>2306.6</c:v>
                </c:pt>
                <c:pt idx="1092">
                  <c:v>2308.1999999999998</c:v>
                </c:pt>
                <c:pt idx="1093">
                  <c:v>2309.8000000000002</c:v>
                </c:pt>
                <c:pt idx="1094">
                  <c:v>2311.3000000000002</c:v>
                </c:pt>
                <c:pt idx="1095">
                  <c:v>2312.9</c:v>
                </c:pt>
                <c:pt idx="1096">
                  <c:v>2314.5</c:v>
                </c:pt>
                <c:pt idx="1097">
                  <c:v>2316</c:v>
                </c:pt>
                <c:pt idx="1098">
                  <c:v>2317.6</c:v>
                </c:pt>
                <c:pt idx="1099">
                  <c:v>2319.1999999999998</c:v>
                </c:pt>
                <c:pt idx="1100">
                  <c:v>2320.6999999999998</c:v>
                </c:pt>
                <c:pt idx="1101">
                  <c:v>2322.3000000000002</c:v>
                </c:pt>
                <c:pt idx="1102">
                  <c:v>2323.9</c:v>
                </c:pt>
                <c:pt idx="1103">
                  <c:v>2325.4</c:v>
                </c:pt>
                <c:pt idx="1104">
                  <c:v>2327</c:v>
                </c:pt>
                <c:pt idx="1105">
                  <c:v>2328.5</c:v>
                </c:pt>
                <c:pt idx="1106">
                  <c:v>2330.1</c:v>
                </c:pt>
                <c:pt idx="1107">
                  <c:v>2331.6999999999998</c:v>
                </c:pt>
                <c:pt idx="1108">
                  <c:v>2333.1999999999998</c:v>
                </c:pt>
                <c:pt idx="1109">
                  <c:v>2334.8000000000002</c:v>
                </c:pt>
                <c:pt idx="1110">
                  <c:v>2336.3000000000002</c:v>
                </c:pt>
                <c:pt idx="1111">
                  <c:v>2337.9</c:v>
                </c:pt>
                <c:pt idx="1112">
                  <c:v>2339.4</c:v>
                </c:pt>
                <c:pt idx="1113">
                  <c:v>2341</c:v>
                </c:pt>
                <c:pt idx="1114">
                  <c:v>2342.5</c:v>
                </c:pt>
                <c:pt idx="1115">
                  <c:v>2344.1</c:v>
                </c:pt>
                <c:pt idx="1116">
                  <c:v>2345.6</c:v>
                </c:pt>
                <c:pt idx="1117">
                  <c:v>2347.1999999999998</c:v>
                </c:pt>
                <c:pt idx="1118">
                  <c:v>2348.6999999999998</c:v>
                </c:pt>
                <c:pt idx="1119">
                  <c:v>2350.3000000000002</c:v>
                </c:pt>
                <c:pt idx="1120">
                  <c:v>2351.8000000000002</c:v>
                </c:pt>
                <c:pt idx="1121">
                  <c:v>2353.3000000000002</c:v>
                </c:pt>
                <c:pt idx="1122">
                  <c:v>2354.9</c:v>
                </c:pt>
                <c:pt idx="1123">
                  <c:v>2356.4</c:v>
                </c:pt>
                <c:pt idx="1124">
                  <c:v>2358</c:v>
                </c:pt>
                <c:pt idx="1125">
                  <c:v>2359.5</c:v>
                </c:pt>
                <c:pt idx="1126">
                  <c:v>2361</c:v>
                </c:pt>
                <c:pt idx="1127">
                  <c:v>2362.6</c:v>
                </c:pt>
                <c:pt idx="1128">
                  <c:v>2364.1</c:v>
                </c:pt>
                <c:pt idx="1129">
                  <c:v>2365.6</c:v>
                </c:pt>
                <c:pt idx="1130">
                  <c:v>2367.1999999999998</c:v>
                </c:pt>
                <c:pt idx="1131">
                  <c:v>2368.6999999999998</c:v>
                </c:pt>
                <c:pt idx="1132">
                  <c:v>2370.1999999999998</c:v>
                </c:pt>
                <c:pt idx="1133">
                  <c:v>2371.6999999999998</c:v>
                </c:pt>
                <c:pt idx="1134">
                  <c:v>2373.3000000000002</c:v>
                </c:pt>
                <c:pt idx="1135">
                  <c:v>2374.8000000000002</c:v>
                </c:pt>
                <c:pt idx="1136">
                  <c:v>2376.3000000000002</c:v>
                </c:pt>
                <c:pt idx="1137">
                  <c:v>2377.8000000000002</c:v>
                </c:pt>
                <c:pt idx="1138">
                  <c:v>2379.4</c:v>
                </c:pt>
                <c:pt idx="1139">
                  <c:v>2380.9</c:v>
                </c:pt>
                <c:pt idx="1140">
                  <c:v>2382.4</c:v>
                </c:pt>
                <c:pt idx="1141">
                  <c:v>2383.9</c:v>
                </c:pt>
                <c:pt idx="1142">
                  <c:v>2385.4</c:v>
                </c:pt>
                <c:pt idx="1143">
                  <c:v>2386.9</c:v>
                </c:pt>
                <c:pt idx="1144">
                  <c:v>2388.5</c:v>
                </c:pt>
                <c:pt idx="1145">
                  <c:v>2390</c:v>
                </c:pt>
                <c:pt idx="1146">
                  <c:v>2391.5</c:v>
                </c:pt>
                <c:pt idx="1147">
                  <c:v>2393</c:v>
                </c:pt>
                <c:pt idx="1148">
                  <c:v>2394.5</c:v>
                </c:pt>
                <c:pt idx="1149">
                  <c:v>2396</c:v>
                </c:pt>
                <c:pt idx="1150">
                  <c:v>2397.5</c:v>
                </c:pt>
                <c:pt idx="1151">
                  <c:v>2399</c:v>
                </c:pt>
                <c:pt idx="1152">
                  <c:v>2400.5</c:v>
                </c:pt>
                <c:pt idx="1153">
                  <c:v>2402</c:v>
                </c:pt>
                <c:pt idx="1154">
                  <c:v>2403.5</c:v>
                </c:pt>
                <c:pt idx="1155">
                  <c:v>2405</c:v>
                </c:pt>
                <c:pt idx="1156">
                  <c:v>2406.5</c:v>
                </c:pt>
                <c:pt idx="1157">
                  <c:v>2408</c:v>
                </c:pt>
                <c:pt idx="1158">
                  <c:v>2409.5</c:v>
                </c:pt>
                <c:pt idx="1159">
                  <c:v>2411</c:v>
                </c:pt>
                <c:pt idx="1160">
                  <c:v>2412.5</c:v>
                </c:pt>
                <c:pt idx="1161">
                  <c:v>2414</c:v>
                </c:pt>
                <c:pt idx="1162">
                  <c:v>2415.5</c:v>
                </c:pt>
                <c:pt idx="1163">
                  <c:v>2417</c:v>
                </c:pt>
                <c:pt idx="1164">
                  <c:v>2418.5</c:v>
                </c:pt>
                <c:pt idx="1165">
                  <c:v>2420</c:v>
                </c:pt>
                <c:pt idx="1166">
                  <c:v>2421.5</c:v>
                </c:pt>
                <c:pt idx="1167">
                  <c:v>2423</c:v>
                </c:pt>
                <c:pt idx="1168">
                  <c:v>2424.5</c:v>
                </c:pt>
                <c:pt idx="1169">
                  <c:v>2425.9</c:v>
                </c:pt>
                <c:pt idx="1170">
                  <c:v>2427.4</c:v>
                </c:pt>
                <c:pt idx="1171">
                  <c:v>2428.9</c:v>
                </c:pt>
                <c:pt idx="1172">
                  <c:v>2430.4</c:v>
                </c:pt>
                <c:pt idx="1173">
                  <c:v>2431.9</c:v>
                </c:pt>
                <c:pt idx="1174">
                  <c:v>2433.3000000000002</c:v>
                </c:pt>
                <c:pt idx="1175">
                  <c:v>2434.8000000000002</c:v>
                </c:pt>
                <c:pt idx="1176">
                  <c:v>2436.3000000000002</c:v>
                </c:pt>
                <c:pt idx="1177">
                  <c:v>2437.8000000000002</c:v>
                </c:pt>
                <c:pt idx="1178">
                  <c:v>2439.3000000000002</c:v>
                </c:pt>
                <c:pt idx="1179">
                  <c:v>2440.6999999999998</c:v>
                </c:pt>
                <c:pt idx="1180">
                  <c:v>2442.1999999999998</c:v>
                </c:pt>
                <c:pt idx="1181">
                  <c:v>2443.6999999999998</c:v>
                </c:pt>
                <c:pt idx="1182">
                  <c:v>2445.1</c:v>
                </c:pt>
                <c:pt idx="1183">
                  <c:v>2446.6</c:v>
                </c:pt>
                <c:pt idx="1184">
                  <c:v>2448.1</c:v>
                </c:pt>
                <c:pt idx="1185">
                  <c:v>2449.5</c:v>
                </c:pt>
                <c:pt idx="1186">
                  <c:v>2451</c:v>
                </c:pt>
                <c:pt idx="1187">
                  <c:v>2452.5</c:v>
                </c:pt>
                <c:pt idx="1188">
                  <c:v>2453.9</c:v>
                </c:pt>
                <c:pt idx="1189">
                  <c:v>2455.4</c:v>
                </c:pt>
                <c:pt idx="1190">
                  <c:v>2456.9</c:v>
                </c:pt>
                <c:pt idx="1191">
                  <c:v>2458.3000000000002</c:v>
                </c:pt>
                <c:pt idx="1192">
                  <c:v>2459.8000000000002</c:v>
                </c:pt>
                <c:pt idx="1193">
                  <c:v>2461.1999999999998</c:v>
                </c:pt>
                <c:pt idx="1194">
                  <c:v>2462.6999999999998</c:v>
                </c:pt>
                <c:pt idx="1195">
                  <c:v>2464.1</c:v>
                </c:pt>
                <c:pt idx="1196">
                  <c:v>2465.6</c:v>
                </c:pt>
                <c:pt idx="1197">
                  <c:v>2467.1</c:v>
                </c:pt>
                <c:pt idx="1198">
                  <c:v>2468.5</c:v>
                </c:pt>
                <c:pt idx="1199">
                  <c:v>2470</c:v>
                </c:pt>
                <c:pt idx="1200">
                  <c:v>2471.4</c:v>
                </c:pt>
                <c:pt idx="1201">
                  <c:v>2472.9</c:v>
                </c:pt>
                <c:pt idx="1202">
                  <c:v>2474.3000000000002</c:v>
                </c:pt>
                <c:pt idx="1203">
                  <c:v>2475.6999999999998</c:v>
                </c:pt>
                <c:pt idx="1204">
                  <c:v>2477.1999999999998</c:v>
                </c:pt>
                <c:pt idx="1205">
                  <c:v>2478.6</c:v>
                </c:pt>
                <c:pt idx="1206">
                  <c:v>2480.1</c:v>
                </c:pt>
                <c:pt idx="1207">
                  <c:v>2481.5</c:v>
                </c:pt>
                <c:pt idx="1208">
                  <c:v>2483</c:v>
                </c:pt>
                <c:pt idx="1209">
                  <c:v>2484.4</c:v>
                </c:pt>
                <c:pt idx="1210">
                  <c:v>2485.8000000000002</c:v>
                </c:pt>
                <c:pt idx="1211">
                  <c:v>2487.3000000000002</c:v>
                </c:pt>
                <c:pt idx="1212">
                  <c:v>2488.6999999999998</c:v>
                </c:pt>
                <c:pt idx="1213">
                  <c:v>2490.1</c:v>
                </c:pt>
                <c:pt idx="1214">
                  <c:v>2491.6</c:v>
                </c:pt>
                <c:pt idx="1215">
                  <c:v>2493</c:v>
                </c:pt>
                <c:pt idx="1216">
                  <c:v>2494.4</c:v>
                </c:pt>
                <c:pt idx="1217">
                  <c:v>2495.9</c:v>
                </c:pt>
                <c:pt idx="1218">
                  <c:v>2497.3000000000002</c:v>
                </c:pt>
                <c:pt idx="1219">
                  <c:v>2498.6999999999998</c:v>
                </c:pt>
                <c:pt idx="1220">
                  <c:v>2500.1</c:v>
                </c:pt>
                <c:pt idx="1221">
                  <c:v>2501.6</c:v>
                </c:pt>
                <c:pt idx="1222">
                  <c:v>2503</c:v>
                </c:pt>
                <c:pt idx="1223">
                  <c:v>2504.4</c:v>
                </c:pt>
                <c:pt idx="1224">
                  <c:v>2505.8000000000002</c:v>
                </c:pt>
                <c:pt idx="1225">
                  <c:v>2507.3000000000002</c:v>
                </c:pt>
                <c:pt idx="1226">
                  <c:v>2508.6999999999998</c:v>
                </c:pt>
                <c:pt idx="1227">
                  <c:v>2510.1</c:v>
                </c:pt>
                <c:pt idx="1228">
                  <c:v>2511.5</c:v>
                </c:pt>
                <c:pt idx="1229">
                  <c:v>2512.9</c:v>
                </c:pt>
                <c:pt idx="1230">
                  <c:v>2514.3000000000002</c:v>
                </c:pt>
                <c:pt idx="1231">
                  <c:v>2515.8000000000002</c:v>
                </c:pt>
                <c:pt idx="1232">
                  <c:v>2517.1999999999998</c:v>
                </c:pt>
                <c:pt idx="1233">
                  <c:v>2518.6</c:v>
                </c:pt>
                <c:pt idx="1234">
                  <c:v>2520</c:v>
                </c:pt>
                <c:pt idx="1235">
                  <c:v>2521.4</c:v>
                </c:pt>
                <c:pt idx="1236">
                  <c:v>2522.8000000000002</c:v>
                </c:pt>
                <c:pt idx="1237">
                  <c:v>2524.1999999999998</c:v>
                </c:pt>
                <c:pt idx="1238">
                  <c:v>2525.6</c:v>
                </c:pt>
                <c:pt idx="1239">
                  <c:v>2527</c:v>
                </c:pt>
                <c:pt idx="1240">
                  <c:v>2528.4</c:v>
                </c:pt>
                <c:pt idx="1241">
                  <c:v>2529.8000000000002</c:v>
                </c:pt>
                <c:pt idx="1242">
                  <c:v>2531.1999999999998</c:v>
                </c:pt>
                <c:pt idx="1243">
                  <c:v>2532.6</c:v>
                </c:pt>
                <c:pt idx="1244">
                  <c:v>2534</c:v>
                </c:pt>
                <c:pt idx="1245">
                  <c:v>2535.4</c:v>
                </c:pt>
                <c:pt idx="1246">
                  <c:v>2536.8000000000002</c:v>
                </c:pt>
                <c:pt idx="1247">
                  <c:v>2538.1999999999998</c:v>
                </c:pt>
                <c:pt idx="1248">
                  <c:v>2539.6</c:v>
                </c:pt>
                <c:pt idx="1249">
                  <c:v>2541</c:v>
                </c:pt>
                <c:pt idx="1250">
                  <c:v>2542.4</c:v>
                </c:pt>
                <c:pt idx="1251">
                  <c:v>2543.8000000000002</c:v>
                </c:pt>
                <c:pt idx="1252">
                  <c:v>2545.1999999999998</c:v>
                </c:pt>
                <c:pt idx="1253">
                  <c:v>2546.5</c:v>
                </c:pt>
                <c:pt idx="1254">
                  <c:v>2547.9</c:v>
                </c:pt>
                <c:pt idx="1255">
                  <c:v>2549.3000000000002</c:v>
                </c:pt>
                <c:pt idx="1256">
                  <c:v>2550.6999999999998</c:v>
                </c:pt>
                <c:pt idx="1257">
                  <c:v>2552.1</c:v>
                </c:pt>
                <c:pt idx="1258">
                  <c:v>2553.5</c:v>
                </c:pt>
                <c:pt idx="1259">
                  <c:v>2554.8000000000002</c:v>
                </c:pt>
                <c:pt idx="1260">
                  <c:v>2556.1999999999998</c:v>
                </c:pt>
                <c:pt idx="1261">
                  <c:v>2557.6</c:v>
                </c:pt>
                <c:pt idx="1262">
                  <c:v>2559</c:v>
                </c:pt>
                <c:pt idx="1263">
                  <c:v>2560.4</c:v>
                </c:pt>
                <c:pt idx="1264">
                  <c:v>2561.6999999999998</c:v>
                </c:pt>
                <c:pt idx="1265">
                  <c:v>2563.1</c:v>
                </c:pt>
                <c:pt idx="1266">
                  <c:v>2564.5</c:v>
                </c:pt>
                <c:pt idx="1267">
                  <c:v>2565.9</c:v>
                </c:pt>
                <c:pt idx="1268">
                  <c:v>2567.1999999999998</c:v>
                </c:pt>
                <c:pt idx="1269">
                  <c:v>2568.6</c:v>
                </c:pt>
                <c:pt idx="1270">
                  <c:v>2570</c:v>
                </c:pt>
                <c:pt idx="1271">
                  <c:v>2571.3000000000002</c:v>
                </c:pt>
                <c:pt idx="1272">
                  <c:v>2572.6999999999998</c:v>
                </c:pt>
                <c:pt idx="1273">
                  <c:v>2574.1</c:v>
                </c:pt>
                <c:pt idx="1274">
                  <c:v>2575.4</c:v>
                </c:pt>
                <c:pt idx="1275">
                  <c:v>2576.8000000000002</c:v>
                </c:pt>
                <c:pt idx="1276">
                  <c:v>2578.1</c:v>
                </c:pt>
                <c:pt idx="1277">
                  <c:v>2579.5</c:v>
                </c:pt>
                <c:pt idx="1278">
                  <c:v>2580.9</c:v>
                </c:pt>
                <c:pt idx="1279">
                  <c:v>2582.1999999999998</c:v>
                </c:pt>
                <c:pt idx="1280">
                  <c:v>2583.6</c:v>
                </c:pt>
                <c:pt idx="1281">
                  <c:v>2584.9</c:v>
                </c:pt>
                <c:pt idx="1282">
                  <c:v>2586.3000000000002</c:v>
                </c:pt>
                <c:pt idx="1283">
                  <c:v>2587.6</c:v>
                </c:pt>
                <c:pt idx="1284">
                  <c:v>2589</c:v>
                </c:pt>
                <c:pt idx="1285">
                  <c:v>2590.3000000000002</c:v>
                </c:pt>
                <c:pt idx="1286">
                  <c:v>2591.6999999999998</c:v>
                </c:pt>
                <c:pt idx="1287">
                  <c:v>2593</c:v>
                </c:pt>
                <c:pt idx="1288">
                  <c:v>2594.4</c:v>
                </c:pt>
                <c:pt idx="1289">
                  <c:v>2595.6999999999998</c:v>
                </c:pt>
                <c:pt idx="1290">
                  <c:v>2597.1</c:v>
                </c:pt>
                <c:pt idx="1291">
                  <c:v>2598.4</c:v>
                </c:pt>
                <c:pt idx="1292">
                  <c:v>2599.8000000000002</c:v>
                </c:pt>
                <c:pt idx="1293">
                  <c:v>2601.1</c:v>
                </c:pt>
                <c:pt idx="1294">
                  <c:v>2602.4</c:v>
                </c:pt>
                <c:pt idx="1295">
                  <c:v>2603.8000000000002</c:v>
                </c:pt>
                <c:pt idx="1296">
                  <c:v>2605.1</c:v>
                </c:pt>
                <c:pt idx="1297">
                  <c:v>2606.5</c:v>
                </c:pt>
                <c:pt idx="1298">
                  <c:v>2607.8000000000002</c:v>
                </c:pt>
                <c:pt idx="1299">
                  <c:v>2609.1</c:v>
                </c:pt>
                <c:pt idx="1300">
                  <c:v>2610.5</c:v>
                </c:pt>
                <c:pt idx="1301">
                  <c:v>2611.8000000000002</c:v>
                </c:pt>
                <c:pt idx="1302">
                  <c:v>2613.1</c:v>
                </c:pt>
                <c:pt idx="1303">
                  <c:v>2614.4</c:v>
                </c:pt>
                <c:pt idx="1304">
                  <c:v>2615.8000000000002</c:v>
                </c:pt>
                <c:pt idx="1305">
                  <c:v>2617.1</c:v>
                </c:pt>
                <c:pt idx="1306">
                  <c:v>2618.4</c:v>
                </c:pt>
                <c:pt idx="1307">
                  <c:v>2619.8000000000002</c:v>
                </c:pt>
                <c:pt idx="1308">
                  <c:v>2621.1</c:v>
                </c:pt>
                <c:pt idx="1309">
                  <c:v>2622.4</c:v>
                </c:pt>
                <c:pt idx="1310">
                  <c:v>2623.7</c:v>
                </c:pt>
                <c:pt idx="1311">
                  <c:v>2625</c:v>
                </c:pt>
                <c:pt idx="1312">
                  <c:v>2626.4</c:v>
                </c:pt>
                <c:pt idx="1313">
                  <c:v>2627.7</c:v>
                </c:pt>
                <c:pt idx="1314">
                  <c:v>2629</c:v>
                </c:pt>
                <c:pt idx="1315">
                  <c:v>2630.3</c:v>
                </c:pt>
                <c:pt idx="1316">
                  <c:v>2631.6</c:v>
                </c:pt>
                <c:pt idx="1317">
                  <c:v>2632.9</c:v>
                </c:pt>
                <c:pt idx="1318">
                  <c:v>2634.3</c:v>
                </c:pt>
                <c:pt idx="1319">
                  <c:v>2635.6</c:v>
                </c:pt>
                <c:pt idx="1320">
                  <c:v>2636.9</c:v>
                </c:pt>
                <c:pt idx="1321">
                  <c:v>2638.2</c:v>
                </c:pt>
                <c:pt idx="1322">
                  <c:v>2639.5</c:v>
                </c:pt>
                <c:pt idx="1323">
                  <c:v>2640.8</c:v>
                </c:pt>
                <c:pt idx="1324">
                  <c:v>2642.1</c:v>
                </c:pt>
                <c:pt idx="1325">
                  <c:v>2643.4</c:v>
                </c:pt>
                <c:pt idx="1326">
                  <c:v>2644.7</c:v>
                </c:pt>
                <c:pt idx="1327">
                  <c:v>2646</c:v>
                </c:pt>
                <c:pt idx="1328">
                  <c:v>2647.3</c:v>
                </c:pt>
                <c:pt idx="1329">
                  <c:v>2648.6</c:v>
                </c:pt>
                <c:pt idx="1330">
                  <c:v>2649.9</c:v>
                </c:pt>
                <c:pt idx="1331">
                  <c:v>2651.2</c:v>
                </c:pt>
                <c:pt idx="1332">
                  <c:v>2652.5</c:v>
                </c:pt>
                <c:pt idx="1333">
                  <c:v>2653.8</c:v>
                </c:pt>
                <c:pt idx="1334">
                  <c:v>2655.1</c:v>
                </c:pt>
                <c:pt idx="1335">
                  <c:v>2656.4</c:v>
                </c:pt>
                <c:pt idx="1336">
                  <c:v>2657.7</c:v>
                </c:pt>
                <c:pt idx="1337">
                  <c:v>2661.1</c:v>
                </c:pt>
                <c:pt idx="1338">
                  <c:v>2663.4</c:v>
                </c:pt>
                <c:pt idx="1339">
                  <c:v>2665.7</c:v>
                </c:pt>
                <c:pt idx="1340">
                  <c:v>2668.1</c:v>
                </c:pt>
                <c:pt idx="1341">
                  <c:v>2670.4</c:v>
                </c:pt>
                <c:pt idx="1342">
                  <c:v>2672.7</c:v>
                </c:pt>
                <c:pt idx="1343">
                  <c:v>2675</c:v>
                </c:pt>
                <c:pt idx="1344">
                  <c:v>2677.3</c:v>
                </c:pt>
                <c:pt idx="1345">
                  <c:v>2679.7</c:v>
                </c:pt>
                <c:pt idx="1346">
                  <c:v>2682</c:v>
                </c:pt>
                <c:pt idx="1347">
                  <c:v>2684.3</c:v>
                </c:pt>
                <c:pt idx="1348">
                  <c:v>2686.6</c:v>
                </c:pt>
                <c:pt idx="1349">
                  <c:v>2688.9</c:v>
                </c:pt>
                <c:pt idx="1350">
                  <c:v>2691.3</c:v>
                </c:pt>
                <c:pt idx="1351">
                  <c:v>2693.6</c:v>
                </c:pt>
                <c:pt idx="1352">
                  <c:v>2695.9</c:v>
                </c:pt>
                <c:pt idx="1353">
                  <c:v>2698.2</c:v>
                </c:pt>
                <c:pt idx="1354">
                  <c:v>2700.5</c:v>
                </c:pt>
                <c:pt idx="1355">
                  <c:v>2702.8</c:v>
                </c:pt>
                <c:pt idx="1356">
                  <c:v>2705.2</c:v>
                </c:pt>
                <c:pt idx="1357">
                  <c:v>2707.5</c:v>
                </c:pt>
                <c:pt idx="1358">
                  <c:v>2709.8</c:v>
                </c:pt>
                <c:pt idx="1359">
                  <c:v>2712.1</c:v>
                </c:pt>
                <c:pt idx="1360">
                  <c:v>2714.4</c:v>
                </c:pt>
                <c:pt idx="1361">
                  <c:v>2716.7</c:v>
                </c:pt>
                <c:pt idx="1362">
                  <c:v>2719</c:v>
                </c:pt>
                <c:pt idx="1363">
                  <c:v>2721.3</c:v>
                </c:pt>
                <c:pt idx="1364">
                  <c:v>2723.7</c:v>
                </c:pt>
                <c:pt idx="1365">
                  <c:v>2726</c:v>
                </c:pt>
                <c:pt idx="1366">
                  <c:v>2728.3</c:v>
                </c:pt>
                <c:pt idx="1367">
                  <c:v>2730.6</c:v>
                </c:pt>
                <c:pt idx="1368">
                  <c:v>2732.9</c:v>
                </c:pt>
                <c:pt idx="1369">
                  <c:v>2735.2</c:v>
                </c:pt>
                <c:pt idx="1370">
                  <c:v>2737.5</c:v>
                </c:pt>
                <c:pt idx="1371">
                  <c:v>2739.8</c:v>
                </c:pt>
                <c:pt idx="1372">
                  <c:v>2742.1</c:v>
                </c:pt>
                <c:pt idx="1373">
                  <c:v>2744.4</c:v>
                </c:pt>
                <c:pt idx="1374">
                  <c:v>2746.7</c:v>
                </c:pt>
                <c:pt idx="1375">
                  <c:v>2749</c:v>
                </c:pt>
                <c:pt idx="1376">
                  <c:v>2751.3</c:v>
                </c:pt>
                <c:pt idx="1377">
                  <c:v>2753.6</c:v>
                </c:pt>
                <c:pt idx="1378">
                  <c:v>2755.9</c:v>
                </c:pt>
                <c:pt idx="1379">
                  <c:v>2758.2</c:v>
                </c:pt>
                <c:pt idx="1380">
                  <c:v>2760.5</c:v>
                </c:pt>
                <c:pt idx="1381">
                  <c:v>2762.8</c:v>
                </c:pt>
                <c:pt idx="1382">
                  <c:v>2765.1</c:v>
                </c:pt>
                <c:pt idx="1383">
                  <c:v>2767.4</c:v>
                </c:pt>
                <c:pt idx="1384">
                  <c:v>2769.7</c:v>
                </c:pt>
                <c:pt idx="1385">
                  <c:v>2772</c:v>
                </c:pt>
                <c:pt idx="1386">
                  <c:v>2774.3</c:v>
                </c:pt>
                <c:pt idx="1387">
                  <c:v>2776.6</c:v>
                </c:pt>
                <c:pt idx="1388">
                  <c:v>2778.9</c:v>
                </c:pt>
                <c:pt idx="1389">
                  <c:v>2781.2</c:v>
                </c:pt>
                <c:pt idx="1390">
                  <c:v>2783.5</c:v>
                </c:pt>
                <c:pt idx="1391">
                  <c:v>2785.8</c:v>
                </c:pt>
                <c:pt idx="1392">
                  <c:v>2788.1</c:v>
                </c:pt>
                <c:pt idx="1393">
                  <c:v>2790.4</c:v>
                </c:pt>
                <c:pt idx="1394">
                  <c:v>2792.7</c:v>
                </c:pt>
                <c:pt idx="1395">
                  <c:v>2795</c:v>
                </c:pt>
                <c:pt idx="1396">
                  <c:v>2797.2</c:v>
                </c:pt>
                <c:pt idx="1397">
                  <c:v>2799.5</c:v>
                </c:pt>
                <c:pt idx="1398">
                  <c:v>2801.8</c:v>
                </c:pt>
                <c:pt idx="1399">
                  <c:v>2804.1</c:v>
                </c:pt>
                <c:pt idx="1400">
                  <c:v>2806.4</c:v>
                </c:pt>
                <c:pt idx="1401">
                  <c:v>2808.7</c:v>
                </c:pt>
                <c:pt idx="1402">
                  <c:v>2811</c:v>
                </c:pt>
                <c:pt idx="1403">
                  <c:v>2813.3</c:v>
                </c:pt>
                <c:pt idx="1404">
                  <c:v>2815.5</c:v>
                </c:pt>
                <c:pt idx="1405">
                  <c:v>2817.8</c:v>
                </c:pt>
                <c:pt idx="1406">
                  <c:v>2820.1</c:v>
                </c:pt>
                <c:pt idx="1407">
                  <c:v>2822.4</c:v>
                </c:pt>
                <c:pt idx="1408">
                  <c:v>2824.7</c:v>
                </c:pt>
                <c:pt idx="1409">
                  <c:v>2827</c:v>
                </c:pt>
                <c:pt idx="1410">
                  <c:v>2829.2</c:v>
                </c:pt>
                <c:pt idx="1411">
                  <c:v>2831.5</c:v>
                </c:pt>
                <c:pt idx="1412">
                  <c:v>2833.8</c:v>
                </c:pt>
                <c:pt idx="1413">
                  <c:v>2836.1</c:v>
                </c:pt>
                <c:pt idx="1414">
                  <c:v>2838.4</c:v>
                </c:pt>
                <c:pt idx="1415">
                  <c:v>2840.6</c:v>
                </c:pt>
                <c:pt idx="1416">
                  <c:v>2842.9</c:v>
                </c:pt>
                <c:pt idx="1417">
                  <c:v>2845.2</c:v>
                </c:pt>
                <c:pt idx="1418">
                  <c:v>2847.5</c:v>
                </c:pt>
                <c:pt idx="1419">
                  <c:v>2849.7</c:v>
                </c:pt>
                <c:pt idx="1420">
                  <c:v>2852</c:v>
                </c:pt>
                <c:pt idx="1421">
                  <c:v>2854.3</c:v>
                </c:pt>
                <c:pt idx="1422">
                  <c:v>2856.6</c:v>
                </c:pt>
                <c:pt idx="1423">
                  <c:v>2858.8</c:v>
                </c:pt>
                <c:pt idx="1424">
                  <c:v>2861.1</c:v>
                </c:pt>
                <c:pt idx="1425">
                  <c:v>2863.4</c:v>
                </c:pt>
                <c:pt idx="1426">
                  <c:v>2865.6</c:v>
                </c:pt>
                <c:pt idx="1427">
                  <c:v>2867.9</c:v>
                </c:pt>
                <c:pt idx="1428">
                  <c:v>2870.2</c:v>
                </c:pt>
                <c:pt idx="1429">
                  <c:v>2872.5</c:v>
                </c:pt>
                <c:pt idx="1430">
                  <c:v>2874.7</c:v>
                </c:pt>
                <c:pt idx="1431">
                  <c:v>2877</c:v>
                </c:pt>
                <c:pt idx="1432">
                  <c:v>2879.3</c:v>
                </c:pt>
                <c:pt idx="1433">
                  <c:v>2881.5</c:v>
                </c:pt>
                <c:pt idx="1434">
                  <c:v>2883.8</c:v>
                </c:pt>
                <c:pt idx="1435">
                  <c:v>2886.1</c:v>
                </c:pt>
                <c:pt idx="1436">
                  <c:v>2888.3</c:v>
                </c:pt>
                <c:pt idx="1437">
                  <c:v>2890.6</c:v>
                </c:pt>
                <c:pt idx="1438">
                  <c:v>2892.8</c:v>
                </c:pt>
                <c:pt idx="1439">
                  <c:v>2895.1</c:v>
                </c:pt>
                <c:pt idx="1440">
                  <c:v>2897.4</c:v>
                </c:pt>
                <c:pt idx="1441">
                  <c:v>2899.6</c:v>
                </c:pt>
                <c:pt idx="1442">
                  <c:v>2901.9</c:v>
                </c:pt>
                <c:pt idx="1443">
                  <c:v>2904.1</c:v>
                </c:pt>
                <c:pt idx="1444">
                  <c:v>2906.4</c:v>
                </c:pt>
                <c:pt idx="1445">
                  <c:v>2908.7</c:v>
                </c:pt>
                <c:pt idx="1446">
                  <c:v>2910.9</c:v>
                </c:pt>
                <c:pt idx="1447">
                  <c:v>2913.2</c:v>
                </c:pt>
                <c:pt idx="1448">
                  <c:v>2915.4</c:v>
                </c:pt>
                <c:pt idx="1449">
                  <c:v>2917.7</c:v>
                </c:pt>
                <c:pt idx="1450">
                  <c:v>2919.9</c:v>
                </c:pt>
                <c:pt idx="1451">
                  <c:v>2922.2</c:v>
                </c:pt>
                <c:pt idx="1452">
                  <c:v>2924.5</c:v>
                </c:pt>
                <c:pt idx="1453">
                  <c:v>2926.7</c:v>
                </c:pt>
                <c:pt idx="1454">
                  <c:v>2929</c:v>
                </c:pt>
                <c:pt idx="1455">
                  <c:v>2931.2</c:v>
                </c:pt>
                <c:pt idx="1456">
                  <c:v>2933.5</c:v>
                </c:pt>
                <c:pt idx="1457">
                  <c:v>2935.7</c:v>
                </c:pt>
                <c:pt idx="1458">
                  <c:v>2938</c:v>
                </c:pt>
                <c:pt idx="1459">
                  <c:v>2940.2</c:v>
                </c:pt>
                <c:pt idx="1460">
                  <c:v>2942.5</c:v>
                </c:pt>
                <c:pt idx="1461">
                  <c:v>2944.7</c:v>
                </c:pt>
                <c:pt idx="1462">
                  <c:v>2947</c:v>
                </c:pt>
                <c:pt idx="1463">
                  <c:v>2949.2</c:v>
                </c:pt>
                <c:pt idx="1464">
                  <c:v>2951.4</c:v>
                </c:pt>
                <c:pt idx="1465">
                  <c:v>2953.7</c:v>
                </c:pt>
                <c:pt idx="1466">
                  <c:v>2955.9</c:v>
                </c:pt>
                <c:pt idx="1467">
                  <c:v>2958.2</c:v>
                </c:pt>
                <c:pt idx="1468">
                  <c:v>2960.4</c:v>
                </c:pt>
                <c:pt idx="1469">
                  <c:v>2962.7</c:v>
                </c:pt>
                <c:pt idx="1470">
                  <c:v>2964.9</c:v>
                </c:pt>
                <c:pt idx="1471">
                  <c:v>2967.1</c:v>
                </c:pt>
                <c:pt idx="1472">
                  <c:v>2969.4</c:v>
                </c:pt>
                <c:pt idx="1473">
                  <c:v>2971.6</c:v>
                </c:pt>
                <c:pt idx="1474">
                  <c:v>2973.9</c:v>
                </c:pt>
                <c:pt idx="1475">
                  <c:v>2976.1</c:v>
                </c:pt>
                <c:pt idx="1476">
                  <c:v>2978.3</c:v>
                </c:pt>
                <c:pt idx="1477">
                  <c:v>2980.6</c:v>
                </c:pt>
                <c:pt idx="1478">
                  <c:v>2982.8</c:v>
                </c:pt>
                <c:pt idx="1479">
                  <c:v>2985</c:v>
                </c:pt>
                <c:pt idx="1480">
                  <c:v>2987.3</c:v>
                </c:pt>
                <c:pt idx="1481">
                  <c:v>2989.5</c:v>
                </c:pt>
                <c:pt idx="1482">
                  <c:v>2991.7</c:v>
                </c:pt>
                <c:pt idx="1483">
                  <c:v>2994</c:v>
                </c:pt>
                <c:pt idx="1484">
                  <c:v>2996.2</c:v>
                </c:pt>
                <c:pt idx="1485">
                  <c:v>2998.4</c:v>
                </c:pt>
                <c:pt idx="1486">
                  <c:v>3000.7</c:v>
                </c:pt>
                <c:pt idx="1487">
                  <c:v>3002.9</c:v>
                </c:pt>
                <c:pt idx="1488">
                  <c:v>3005.1</c:v>
                </c:pt>
                <c:pt idx="1489">
                  <c:v>3007.4</c:v>
                </c:pt>
                <c:pt idx="1490">
                  <c:v>3009.6</c:v>
                </c:pt>
                <c:pt idx="1491">
                  <c:v>3011.8</c:v>
                </c:pt>
                <c:pt idx="1492">
                  <c:v>3014</c:v>
                </c:pt>
                <c:pt idx="1493">
                  <c:v>3016.3</c:v>
                </c:pt>
                <c:pt idx="1494">
                  <c:v>3018.5</c:v>
                </c:pt>
                <c:pt idx="1495">
                  <c:v>3020.7</c:v>
                </c:pt>
                <c:pt idx="1496">
                  <c:v>3022.9</c:v>
                </c:pt>
                <c:pt idx="1497">
                  <c:v>3025.2</c:v>
                </c:pt>
                <c:pt idx="1498">
                  <c:v>3027.4</c:v>
                </c:pt>
                <c:pt idx="1499">
                  <c:v>3029.6</c:v>
                </c:pt>
                <c:pt idx="1500">
                  <c:v>3031.8</c:v>
                </c:pt>
                <c:pt idx="1501">
                  <c:v>3034</c:v>
                </c:pt>
                <c:pt idx="1502">
                  <c:v>3036.3</c:v>
                </c:pt>
                <c:pt idx="1503">
                  <c:v>3038.5</c:v>
                </c:pt>
                <c:pt idx="1504">
                  <c:v>3040.7</c:v>
                </c:pt>
                <c:pt idx="1505">
                  <c:v>3042.9</c:v>
                </c:pt>
                <c:pt idx="1506">
                  <c:v>3045.1</c:v>
                </c:pt>
                <c:pt idx="1507">
                  <c:v>3047.3</c:v>
                </c:pt>
                <c:pt idx="1508">
                  <c:v>3049.6</c:v>
                </c:pt>
                <c:pt idx="1509">
                  <c:v>3051.8</c:v>
                </c:pt>
                <c:pt idx="1510">
                  <c:v>3054</c:v>
                </c:pt>
                <c:pt idx="1511">
                  <c:v>3056.2</c:v>
                </c:pt>
                <c:pt idx="1512">
                  <c:v>3058.4</c:v>
                </c:pt>
                <c:pt idx="1513">
                  <c:v>3060.6</c:v>
                </c:pt>
                <c:pt idx="1514">
                  <c:v>3062.8</c:v>
                </c:pt>
                <c:pt idx="1515">
                  <c:v>3065</c:v>
                </c:pt>
                <c:pt idx="1516">
                  <c:v>3067.3</c:v>
                </c:pt>
                <c:pt idx="1517">
                  <c:v>3069.5</c:v>
                </c:pt>
                <c:pt idx="1518">
                  <c:v>3071.7</c:v>
                </c:pt>
                <c:pt idx="1519">
                  <c:v>3073.9</c:v>
                </c:pt>
                <c:pt idx="1520">
                  <c:v>3076.1</c:v>
                </c:pt>
                <c:pt idx="1521">
                  <c:v>3078.3</c:v>
                </c:pt>
                <c:pt idx="1522">
                  <c:v>3080.5</c:v>
                </c:pt>
                <c:pt idx="1523">
                  <c:v>3082.7</c:v>
                </c:pt>
                <c:pt idx="1524">
                  <c:v>3084.9</c:v>
                </c:pt>
                <c:pt idx="1525">
                  <c:v>3087.1</c:v>
                </c:pt>
                <c:pt idx="1526">
                  <c:v>3089.3</c:v>
                </c:pt>
                <c:pt idx="1527">
                  <c:v>3091.5</c:v>
                </c:pt>
                <c:pt idx="1528">
                  <c:v>3093.7</c:v>
                </c:pt>
                <c:pt idx="1529">
                  <c:v>3095.9</c:v>
                </c:pt>
                <c:pt idx="1530">
                  <c:v>3098.1</c:v>
                </c:pt>
                <c:pt idx="1531">
                  <c:v>3100.3</c:v>
                </c:pt>
                <c:pt idx="1532">
                  <c:v>3102.5</c:v>
                </c:pt>
                <c:pt idx="1533">
                  <c:v>3104.7</c:v>
                </c:pt>
                <c:pt idx="1534">
                  <c:v>3106.9</c:v>
                </c:pt>
                <c:pt idx="1535">
                  <c:v>3109.1</c:v>
                </c:pt>
                <c:pt idx="1536">
                  <c:v>3111.3</c:v>
                </c:pt>
                <c:pt idx="1537">
                  <c:v>3113.5</c:v>
                </c:pt>
                <c:pt idx="1538">
                  <c:v>3115.7</c:v>
                </c:pt>
                <c:pt idx="1539">
                  <c:v>3117.9</c:v>
                </c:pt>
                <c:pt idx="1540">
                  <c:v>3120.1</c:v>
                </c:pt>
                <c:pt idx="1541">
                  <c:v>3122.2</c:v>
                </c:pt>
                <c:pt idx="1542">
                  <c:v>3124.4</c:v>
                </c:pt>
                <c:pt idx="1543">
                  <c:v>3126.6</c:v>
                </c:pt>
                <c:pt idx="1544">
                  <c:v>3128.8</c:v>
                </c:pt>
                <c:pt idx="1545">
                  <c:v>3131</c:v>
                </c:pt>
                <c:pt idx="1546">
                  <c:v>3133.2</c:v>
                </c:pt>
                <c:pt idx="1547">
                  <c:v>3135.4</c:v>
                </c:pt>
                <c:pt idx="1548">
                  <c:v>3137.6</c:v>
                </c:pt>
                <c:pt idx="1549">
                  <c:v>3139.7</c:v>
                </c:pt>
                <c:pt idx="1550">
                  <c:v>3141.9</c:v>
                </c:pt>
                <c:pt idx="1551">
                  <c:v>3144.1</c:v>
                </c:pt>
                <c:pt idx="1552">
                  <c:v>3146.3</c:v>
                </c:pt>
                <c:pt idx="1553">
                  <c:v>3148.5</c:v>
                </c:pt>
                <c:pt idx="1554">
                  <c:v>3150.7</c:v>
                </c:pt>
                <c:pt idx="1555">
                  <c:v>3152.8</c:v>
                </c:pt>
                <c:pt idx="1556">
                  <c:v>3155</c:v>
                </c:pt>
                <c:pt idx="1557">
                  <c:v>3157.2</c:v>
                </c:pt>
                <c:pt idx="1558">
                  <c:v>3159.4</c:v>
                </c:pt>
                <c:pt idx="1559">
                  <c:v>3161.6</c:v>
                </c:pt>
                <c:pt idx="1560">
                  <c:v>3163.7</c:v>
                </c:pt>
                <c:pt idx="1561">
                  <c:v>3165.9</c:v>
                </c:pt>
                <c:pt idx="1562">
                  <c:v>3168.1</c:v>
                </c:pt>
                <c:pt idx="1563">
                  <c:v>3170.3</c:v>
                </c:pt>
                <c:pt idx="1564">
                  <c:v>3172.4</c:v>
                </c:pt>
                <c:pt idx="1565">
                  <c:v>3174.6</c:v>
                </c:pt>
                <c:pt idx="1566">
                  <c:v>3176.8</c:v>
                </c:pt>
                <c:pt idx="1567">
                  <c:v>3178.9</c:v>
                </c:pt>
                <c:pt idx="1568">
                  <c:v>3181.1</c:v>
                </c:pt>
                <c:pt idx="1569">
                  <c:v>3183.3</c:v>
                </c:pt>
                <c:pt idx="1570">
                  <c:v>3185.5</c:v>
                </c:pt>
                <c:pt idx="1571">
                  <c:v>3187.6</c:v>
                </c:pt>
                <c:pt idx="1572">
                  <c:v>3189.8</c:v>
                </c:pt>
                <c:pt idx="1573">
                  <c:v>3192</c:v>
                </c:pt>
                <c:pt idx="1574">
                  <c:v>3194.1</c:v>
                </c:pt>
                <c:pt idx="1575">
                  <c:v>3196.3</c:v>
                </c:pt>
                <c:pt idx="1576">
                  <c:v>3198.5</c:v>
                </c:pt>
                <c:pt idx="1577">
                  <c:v>3200.6</c:v>
                </c:pt>
                <c:pt idx="1578">
                  <c:v>3202.8</c:v>
                </c:pt>
                <c:pt idx="1579">
                  <c:v>3204.9</c:v>
                </c:pt>
                <c:pt idx="1580">
                  <c:v>3207.1</c:v>
                </c:pt>
                <c:pt idx="1581">
                  <c:v>3209.3</c:v>
                </c:pt>
                <c:pt idx="1582">
                  <c:v>3211.4</c:v>
                </c:pt>
                <c:pt idx="1583">
                  <c:v>3213.6</c:v>
                </c:pt>
                <c:pt idx="1584">
                  <c:v>3215.8</c:v>
                </c:pt>
                <c:pt idx="1585">
                  <c:v>3217.9</c:v>
                </c:pt>
                <c:pt idx="1586">
                  <c:v>3220.1</c:v>
                </c:pt>
                <c:pt idx="1587">
                  <c:v>3222.2</c:v>
                </c:pt>
                <c:pt idx="1588">
                  <c:v>3224.4</c:v>
                </c:pt>
                <c:pt idx="1589">
                  <c:v>3226.5</c:v>
                </c:pt>
                <c:pt idx="1590">
                  <c:v>3228.7</c:v>
                </c:pt>
                <c:pt idx="1591">
                  <c:v>3230.8</c:v>
                </c:pt>
                <c:pt idx="1592">
                  <c:v>3233</c:v>
                </c:pt>
                <c:pt idx="1593">
                  <c:v>3235.1</c:v>
                </c:pt>
                <c:pt idx="1594">
                  <c:v>3237.3</c:v>
                </c:pt>
                <c:pt idx="1595">
                  <c:v>3239.4</c:v>
                </c:pt>
                <c:pt idx="1596">
                  <c:v>3241.6</c:v>
                </c:pt>
                <c:pt idx="1597">
                  <c:v>3243.7</c:v>
                </c:pt>
                <c:pt idx="1598">
                  <c:v>3245.9</c:v>
                </c:pt>
                <c:pt idx="1599">
                  <c:v>3248</c:v>
                </c:pt>
                <c:pt idx="1600">
                  <c:v>3250.2</c:v>
                </c:pt>
                <c:pt idx="1601">
                  <c:v>3252.3</c:v>
                </c:pt>
                <c:pt idx="1602">
                  <c:v>3254.5</c:v>
                </c:pt>
                <c:pt idx="1603">
                  <c:v>3256.6</c:v>
                </c:pt>
                <c:pt idx="1604">
                  <c:v>3258.8</c:v>
                </c:pt>
                <c:pt idx="1605">
                  <c:v>3260.9</c:v>
                </c:pt>
                <c:pt idx="1606">
                  <c:v>3263.1</c:v>
                </c:pt>
                <c:pt idx="1607">
                  <c:v>3265.2</c:v>
                </c:pt>
                <c:pt idx="1608">
                  <c:v>3267.3</c:v>
                </c:pt>
                <c:pt idx="1609">
                  <c:v>3269.5</c:v>
                </c:pt>
                <c:pt idx="1610">
                  <c:v>3271.6</c:v>
                </c:pt>
                <c:pt idx="1611">
                  <c:v>3273.7</c:v>
                </c:pt>
                <c:pt idx="1612">
                  <c:v>3275.9</c:v>
                </c:pt>
                <c:pt idx="1613">
                  <c:v>3278</c:v>
                </c:pt>
                <c:pt idx="1614">
                  <c:v>3280.2</c:v>
                </c:pt>
                <c:pt idx="1615">
                  <c:v>3282.3</c:v>
                </c:pt>
                <c:pt idx="1616">
                  <c:v>3284.4</c:v>
                </c:pt>
                <c:pt idx="1617">
                  <c:v>3286.6</c:v>
                </c:pt>
                <c:pt idx="1618">
                  <c:v>3288.7</c:v>
                </c:pt>
                <c:pt idx="1619">
                  <c:v>3290.8</c:v>
                </c:pt>
                <c:pt idx="1620">
                  <c:v>3293</c:v>
                </c:pt>
                <c:pt idx="1621">
                  <c:v>3295.1</c:v>
                </c:pt>
                <c:pt idx="1622">
                  <c:v>3297.2</c:v>
                </c:pt>
                <c:pt idx="1623">
                  <c:v>3299.3</c:v>
                </c:pt>
                <c:pt idx="1624">
                  <c:v>3301.5</c:v>
                </c:pt>
                <c:pt idx="1625">
                  <c:v>3303.6</c:v>
                </c:pt>
                <c:pt idx="1626">
                  <c:v>3305.7</c:v>
                </c:pt>
                <c:pt idx="1627">
                  <c:v>3307.9</c:v>
                </c:pt>
                <c:pt idx="1628">
                  <c:v>3310</c:v>
                </c:pt>
                <c:pt idx="1629">
                  <c:v>3312.1</c:v>
                </c:pt>
                <c:pt idx="1630">
                  <c:v>3314.2</c:v>
                </c:pt>
                <c:pt idx="1631">
                  <c:v>3316.3</c:v>
                </c:pt>
                <c:pt idx="1632">
                  <c:v>3318.5</c:v>
                </c:pt>
                <c:pt idx="1633">
                  <c:v>3320.6</c:v>
                </c:pt>
                <c:pt idx="1634">
                  <c:v>3322.7</c:v>
                </c:pt>
                <c:pt idx="1635">
                  <c:v>3324.8</c:v>
                </c:pt>
                <c:pt idx="1636">
                  <c:v>3326.9</c:v>
                </c:pt>
                <c:pt idx="1637">
                  <c:v>3329.1</c:v>
                </c:pt>
                <c:pt idx="1638">
                  <c:v>3331.2</c:v>
                </c:pt>
                <c:pt idx="1639">
                  <c:v>3333.3</c:v>
                </c:pt>
                <c:pt idx="1640">
                  <c:v>3335.4</c:v>
                </c:pt>
                <c:pt idx="1641">
                  <c:v>3337.5</c:v>
                </c:pt>
                <c:pt idx="1642">
                  <c:v>3339.6</c:v>
                </c:pt>
                <c:pt idx="1643">
                  <c:v>3341.8</c:v>
                </c:pt>
                <c:pt idx="1644">
                  <c:v>3343.9</c:v>
                </c:pt>
                <c:pt idx="1645">
                  <c:v>3346</c:v>
                </c:pt>
                <c:pt idx="1646">
                  <c:v>3348.1</c:v>
                </c:pt>
                <c:pt idx="1647">
                  <c:v>3350.2</c:v>
                </c:pt>
                <c:pt idx="1648">
                  <c:v>3352.3</c:v>
                </c:pt>
                <c:pt idx="1649">
                  <c:v>3354.4</c:v>
                </c:pt>
                <c:pt idx="1650">
                  <c:v>3356.5</c:v>
                </c:pt>
                <c:pt idx="1651">
                  <c:v>3358.6</c:v>
                </c:pt>
                <c:pt idx="1652">
                  <c:v>3360.7</c:v>
                </c:pt>
                <c:pt idx="1653">
                  <c:v>3362.8</c:v>
                </c:pt>
                <c:pt idx="1654">
                  <c:v>3364.9</c:v>
                </c:pt>
                <c:pt idx="1655">
                  <c:v>3367</c:v>
                </c:pt>
                <c:pt idx="1656">
                  <c:v>3369.1</c:v>
                </c:pt>
                <c:pt idx="1657">
                  <c:v>3371.2</c:v>
                </c:pt>
                <c:pt idx="1658">
                  <c:v>3373.3</c:v>
                </c:pt>
                <c:pt idx="1659">
                  <c:v>3375.4</c:v>
                </c:pt>
                <c:pt idx="1660">
                  <c:v>3377.5</c:v>
                </c:pt>
                <c:pt idx="1661">
                  <c:v>3379.6</c:v>
                </c:pt>
                <c:pt idx="1662">
                  <c:v>3381.7</c:v>
                </c:pt>
                <c:pt idx="1663">
                  <c:v>3383.8</c:v>
                </c:pt>
                <c:pt idx="1664">
                  <c:v>3385.9</c:v>
                </c:pt>
                <c:pt idx="1665">
                  <c:v>3388</c:v>
                </c:pt>
                <c:pt idx="1666">
                  <c:v>3390.1</c:v>
                </c:pt>
                <c:pt idx="1667">
                  <c:v>3392.2</c:v>
                </c:pt>
                <c:pt idx="1668">
                  <c:v>3394.3</c:v>
                </c:pt>
                <c:pt idx="1669">
                  <c:v>3396.4</c:v>
                </c:pt>
                <c:pt idx="1670">
                  <c:v>3398.5</c:v>
                </c:pt>
                <c:pt idx="1671">
                  <c:v>3400.6</c:v>
                </c:pt>
                <c:pt idx="1672">
                  <c:v>3402.7</c:v>
                </c:pt>
                <c:pt idx="1673">
                  <c:v>3404.8</c:v>
                </c:pt>
                <c:pt idx="1674">
                  <c:v>3406.9</c:v>
                </c:pt>
                <c:pt idx="1675">
                  <c:v>3408.9</c:v>
                </c:pt>
                <c:pt idx="1676">
                  <c:v>3411</c:v>
                </c:pt>
                <c:pt idx="1677">
                  <c:v>3413.1</c:v>
                </c:pt>
                <c:pt idx="1678">
                  <c:v>3415.2</c:v>
                </c:pt>
                <c:pt idx="1679">
                  <c:v>3417.3</c:v>
                </c:pt>
                <c:pt idx="1680">
                  <c:v>3419.4</c:v>
                </c:pt>
                <c:pt idx="1681">
                  <c:v>3421.4</c:v>
                </c:pt>
                <c:pt idx="1682">
                  <c:v>3423.5</c:v>
                </c:pt>
                <c:pt idx="1683">
                  <c:v>3425.6</c:v>
                </c:pt>
                <c:pt idx="1684">
                  <c:v>3427.7</c:v>
                </c:pt>
                <c:pt idx="1685">
                  <c:v>3429.8</c:v>
                </c:pt>
                <c:pt idx="1686">
                  <c:v>3431.8</c:v>
                </c:pt>
                <c:pt idx="1687">
                  <c:v>3433.9</c:v>
                </c:pt>
                <c:pt idx="1688">
                  <c:v>3436</c:v>
                </c:pt>
                <c:pt idx="1689">
                  <c:v>3438.1</c:v>
                </c:pt>
                <c:pt idx="1690">
                  <c:v>3440.1</c:v>
                </c:pt>
                <c:pt idx="1691">
                  <c:v>3442.2</c:v>
                </c:pt>
                <c:pt idx="1692">
                  <c:v>3444.3</c:v>
                </c:pt>
                <c:pt idx="1693">
                  <c:v>3446.4</c:v>
                </c:pt>
                <c:pt idx="1694">
                  <c:v>3448.4</c:v>
                </c:pt>
                <c:pt idx="1695">
                  <c:v>3450.5</c:v>
                </c:pt>
                <c:pt idx="1696">
                  <c:v>3452.6</c:v>
                </c:pt>
                <c:pt idx="1697">
                  <c:v>3454.6</c:v>
                </c:pt>
                <c:pt idx="1698">
                  <c:v>3456.7</c:v>
                </c:pt>
                <c:pt idx="1699">
                  <c:v>3458.8</c:v>
                </c:pt>
                <c:pt idx="1700">
                  <c:v>3460.8</c:v>
                </c:pt>
                <c:pt idx="1701">
                  <c:v>3462.9</c:v>
                </c:pt>
                <c:pt idx="1702">
                  <c:v>3465</c:v>
                </c:pt>
                <c:pt idx="1703">
                  <c:v>3467</c:v>
                </c:pt>
                <c:pt idx="1704">
                  <c:v>3469.1</c:v>
                </c:pt>
                <c:pt idx="1705">
                  <c:v>3471.2</c:v>
                </c:pt>
                <c:pt idx="1706">
                  <c:v>3473.2</c:v>
                </c:pt>
                <c:pt idx="1707">
                  <c:v>3475.3</c:v>
                </c:pt>
                <c:pt idx="1708">
                  <c:v>3477.3</c:v>
                </c:pt>
                <c:pt idx="1709">
                  <c:v>3479.4</c:v>
                </c:pt>
                <c:pt idx="1710">
                  <c:v>3481.5</c:v>
                </c:pt>
                <c:pt idx="1711">
                  <c:v>3483.5</c:v>
                </c:pt>
                <c:pt idx="1712">
                  <c:v>3485.6</c:v>
                </c:pt>
                <c:pt idx="1713">
                  <c:v>3487.6</c:v>
                </c:pt>
                <c:pt idx="1714">
                  <c:v>3489.7</c:v>
                </c:pt>
                <c:pt idx="1715">
                  <c:v>3491.7</c:v>
                </c:pt>
                <c:pt idx="1716">
                  <c:v>3493.8</c:v>
                </c:pt>
                <c:pt idx="1717">
                  <c:v>3495.9</c:v>
                </c:pt>
                <c:pt idx="1718">
                  <c:v>3497.9</c:v>
                </c:pt>
                <c:pt idx="1719">
                  <c:v>3500</c:v>
                </c:pt>
                <c:pt idx="1720">
                  <c:v>3502</c:v>
                </c:pt>
                <c:pt idx="1721">
                  <c:v>3504.1</c:v>
                </c:pt>
                <c:pt idx="1722">
                  <c:v>3506.1</c:v>
                </c:pt>
                <c:pt idx="1723">
                  <c:v>3508.1</c:v>
                </c:pt>
                <c:pt idx="1724">
                  <c:v>3510.2</c:v>
                </c:pt>
                <c:pt idx="1725">
                  <c:v>3512.2</c:v>
                </c:pt>
                <c:pt idx="1726">
                  <c:v>3514.3</c:v>
                </c:pt>
                <c:pt idx="1727">
                  <c:v>3516.3</c:v>
                </c:pt>
                <c:pt idx="1728">
                  <c:v>3518.4</c:v>
                </c:pt>
                <c:pt idx="1729">
                  <c:v>3520.4</c:v>
                </c:pt>
                <c:pt idx="1730">
                  <c:v>3522.5</c:v>
                </c:pt>
                <c:pt idx="1731">
                  <c:v>3524.5</c:v>
                </c:pt>
                <c:pt idx="1732">
                  <c:v>3526.5</c:v>
                </c:pt>
                <c:pt idx="1733">
                  <c:v>3528.6</c:v>
                </c:pt>
                <c:pt idx="1734">
                  <c:v>3530.6</c:v>
                </c:pt>
                <c:pt idx="1735">
                  <c:v>3532.6</c:v>
                </c:pt>
                <c:pt idx="1736">
                  <c:v>3534.7</c:v>
                </c:pt>
                <c:pt idx="1737">
                  <c:v>3536.7</c:v>
                </c:pt>
                <c:pt idx="1738">
                  <c:v>3538.8</c:v>
                </c:pt>
                <c:pt idx="1739">
                  <c:v>3540.8</c:v>
                </c:pt>
                <c:pt idx="1740">
                  <c:v>3542.8</c:v>
                </c:pt>
                <c:pt idx="1741">
                  <c:v>3544.9</c:v>
                </c:pt>
                <c:pt idx="1742">
                  <c:v>3546.9</c:v>
                </c:pt>
                <c:pt idx="1743">
                  <c:v>3548.9</c:v>
                </c:pt>
                <c:pt idx="1744">
                  <c:v>3550.9</c:v>
                </c:pt>
                <c:pt idx="1745">
                  <c:v>3553</c:v>
                </c:pt>
                <c:pt idx="1746">
                  <c:v>3555</c:v>
                </c:pt>
                <c:pt idx="1747">
                  <c:v>3557</c:v>
                </c:pt>
                <c:pt idx="1748">
                  <c:v>3559.1</c:v>
                </c:pt>
                <c:pt idx="1749">
                  <c:v>3561.1</c:v>
                </c:pt>
                <c:pt idx="1750">
                  <c:v>3563.1</c:v>
                </c:pt>
                <c:pt idx="1751">
                  <c:v>3565.1</c:v>
                </c:pt>
                <c:pt idx="1752">
                  <c:v>3567.2</c:v>
                </c:pt>
                <c:pt idx="1753">
                  <c:v>3569.2</c:v>
                </c:pt>
                <c:pt idx="1754">
                  <c:v>3571.2</c:v>
                </c:pt>
                <c:pt idx="1755">
                  <c:v>3573.2</c:v>
                </c:pt>
                <c:pt idx="1756">
                  <c:v>3575.2</c:v>
                </c:pt>
                <c:pt idx="1757">
                  <c:v>3577.3</c:v>
                </c:pt>
                <c:pt idx="1758">
                  <c:v>3579.3</c:v>
                </c:pt>
                <c:pt idx="1759">
                  <c:v>3581.3</c:v>
                </c:pt>
                <c:pt idx="1760">
                  <c:v>3583.3</c:v>
                </c:pt>
                <c:pt idx="1761">
                  <c:v>3585.3</c:v>
                </c:pt>
                <c:pt idx="1762">
                  <c:v>3587.3</c:v>
                </c:pt>
                <c:pt idx="1763">
                  <c:v>3589.3</c:v>
                </c:pt>
                <c:pt idx="1764">
                  <c:v>3591.4</c:v>
                </c:pt>
                <c:pt idx="1765">
                  <c:v>3593.4</c:v>
                </c:pt>
                <c:pt idx="1766">
                  <c:v>3595.4</c:v>
                </c:pt>
                <c:pt idx="1767">
                  <c:v>3597.4</c:v>
                </c:pt>
                <c:pt idx="1768">
                  <c:v>3599.4</c:v>
                </c:pt>
                <c:pt idx="1769">
                  <c:v>3601.4</c:v>
                </c:pt>
                <c:pt idx="1770">
                  <c:v>3603.4</c:v>
                </c:pt>
                <c:pt idx="1771">
                  <c:v>3605.4</c:v>
                </c:pt>
                <c:pt idx="1772">
                  <c:v>3607.4</c:v>
                </c:pt>
                <c:pt idx="1773">
                  <c:v>3609.4</c:v>
                </c:pt>
                <c:pt idx="1774">
                  <c:v>3611.4</c:v>
                </c:pt>
                <c:pt idx="1775">
                  <c:v>3613.4</c:v>
                </c:pt>
                <c:pt idx="1776">
                  <c:v>3615.4</c:v>
                </c:pt>
                <c:pt idx="1777">
                  <c:v>3617.4</c:v>
                </c:pt>
                <c:pt idx="1778">
                  <c:v>3619.4</c:v>
                </c:pt>
                <c:pt idx="1779">
                  <c:v>3621.4</c:v>
                </c:pt>
                <c:pt idx="1780">
                  <c:v>3623.4</c:v>
                </c:pt>
                <c:pt idx="1781">
                  <c:v>3625.4</c:v>
                </c:pt>
                <c:pt idx="1782">
                  <c:v>3627.4</c:v>
                </c:pt>
                <c:pt idx="1783">
                  <c:v>3629.4</c:v>
                </c:pt>
                <c:pt idx="1784">
                  <c:v>3631.4</c:v>
                </c:pt>
                <c:pt idx="1785">
                  <c:v>3633.4</c:v>
                </c:pt>
                <c:pt idx="1786">
                  <c:v>3635.4</c:v>
                </c:pt>
                <c:pt idx="1787">
                  <c:v>3637.4</c:v>
                </c:pt>
                <c:pt idx="1788">
                  <c:v>3639.4</c:v>
                </c:pt>
                <c:pt idx="1789">
                  <c:v>3641.4</c:v>
                </c:pt>
                <c:pt idx="1790">
                  <c:v>3643.4</c:v>
                </c:pt>
                <c:pt idx="1791">
                  <c:v>3645.4</c:v>
                </c:pt>
                <c:pt idx="1792">
                  <c:v>3647.4</c:v>
                </c:pt>
                <c:pt idx="1793">
                  <c:v>3649.3</c:v>
                </c:pt>
                <c:pt idx="1794">
                  <c:v>3651.3</c:v>
                </c:pt>
                <c:pt idx="1795">
                  <c:v>3653.3</c:v>
                </c:pt>
                <c:pt idx="1796">
                  <c:v>3655.3</c:v>
                </c:pt>
                <c:pt idx="1797">
                  <c:v>3657.3</c:v>
                </c:pt>
                <c:pt idx="1798">
                  <c:v>3659.3</c:v>
                </c:pt>
                <c:pt idx="1799">
                  <c:v>3661.2</c:v>
                </c:pt>
                <c:pt idx="1800">
                  <c:v>3663.2</c:v>
                </c:pt>
                <c:pt idx="1801">
                  <c:v>3665.2</c:v>
                </c:pt>
                <c:pt idx="1802">
                  <c:v>3667.2</c:v>
                </c:pt>
                <c:pt idx="1803">
                  <c:v>3669.2</c:v>
                </c:pt>
                <c:pt idx="1804">
                  <c:v>3671.1</c:v>
                </c:pt>
                <c:pt idx="1805">
                  <c:v>3673.1</c:v>
                </c:pt>
                <c:pt idx="1806">
                  <c:v>3675.1</c:v>
                </c:pt>
                <c:pt idx="1807">
                  <c:v>3677.1</c:v>
                </c:pt>
                <c:pt idx="1808">
                  <c:v>3679</c:v>
                </c:pt>
                <c:pt idx="1809">
                  <c:v>3681</c:v>
                </c:pt>
                <c:pt idx="1810">
                  <c:v>3683</c:v>
                </c:pt>
                <c:pt idx="1811">
                  <c:v>3685</c:v>
                </c:pt>
                <c:pt idx="1812">
                  <c:v>3686.9</c:v>
                </c:pt>
                <c:pt idx="1813">
                  <c:v>3688.9</c:v>
                </c:pt>
                <c:pt idx="1814">
                  <c:v>3690.9</c:v>
                </c:pt>
                <c:pt idx="1815">
                  <c:v>3692.8</c:v>
                </c:pt>
                <c:pt idx="1816">
                  <c:v>3694.8</c:v>
                </c:pt>
                <c:pt idx="1817">
                  <c:v>3696.8</c:v>
                </c:pt>
                <c:pt idx="1818">
                  <c:v>3698.7</c:v>
                </c:pt>
                <c:pt idx="1819">
                  <c:v>3700.7</c:v>
                </c:pt>
                <c:pt idx="1820">
                  <c:v>3702.7</c:v>
                </c:pt>
                <c:pt idx="1821">
                  <c:v>3704.6</c:v>
                </c:pt>
                <c:pt idx="1822">
                  <c:v>3706.6</c:v>
                </c:pt>
                <c:pt idx="1823">
                  <c:v>3708.6</c:v>
                </c:pt>
                <c:pt idx="1824">
                  <c:v>3710.5</c:v>
                </c:pt>
                <c:pt idx="1825">
                  <c:v>3712.5</c:v>
                </c:pt>
                <c:pt idx="1826">
                  <c:v>3714.4</c:v>
                </c:pt>
                <c:pt idx="1827">
                  <c:v>3716.4</c:v>
                </c:pt>
                <c:pt idx="1828">
                  <c:v>3718.3</c:v>
                </c:pt>
                <c:pt idx="1829">
                  <c:v>3720.3</c:v>
                </c:pt>
                <c:pt idx="1830">
                  <c:v>3722.3</c:v>
                </c:pt>
                <c:pt idx="1831">
                  <c:v>3724.2</c:v>
                </c:pt>
                <c:pt idx="1832">
                  <c:v>3726.2</c:v>
                </c:pt>
                <c:pt idx="1833">
                  <c:v>3728.1</c:v>
                </c:pt>
                <c:pt idx="1834">
                  <c:v>3730.1</c:v>
                </c:pt>
                <c:pt idx="1835">
                  <c:v>3732</c:v>
                </c:pt>
                <c:pt idx="1836">
                  <c:v>3734</c:v>
                </c:pt>
                <c:pt idx="1837">
                  <c:v>3735.9</c:v>
                </c:pt>
                <c:pt idx="1838">
                  <c:v>3737.9</c:v>
                </c:pt>
                <c:pt idx="1839">
                  <c:v>3739.8</c:v>
                </c:pt>
                <c:pt idx="1840">
                  <c:v>3741.8</c:v>
                </c:pt>
                <c:pt idx="1841">
                  <c:v>3743.7</c:v>
                </c:pt>
                <c:pt idx="1842">
                  <c:v>3745.6</c:v>
                </c:pt>
                <c:pt idx="1843">
                  <c:v>3747.6</c:v>
                </c:pt>
                <c:pt idx="1844">
                  <c:v>3749.5</c:v>
                </c:pt>
                <c:pt idx="1845">
                  <c:v>3751.5</c:v>
                </c:pt>
                <c:pt idx="1846">
                  <c:v>3753.4</c:v>
                </c:pt>
                <c:pt idx="1847">
                  <c:v>3755.3</c:v>
                </c:pt>
                <c:pt idx="1848">
                  <c:v>3757.3</c:v>
                </c:pt>
                <c:pt idx="1849">
                  <c:v>3759.2</c:v>
                </c:pt>
                <c:pt idx="1850">
                  <c:v>3761.2</c:v>
                </c:pt>
                <c:pt idx="1851">
                  <c:v>3763.1</c:v>
                </c:pt>
                <c:pt idx="1852">
                  <c:v>3765</c:v>
                </c:pt>
                <c:pt idx="1853">
                  <c:v>3767</c:v>
                </c:pt>
                <c:pt idx="1854">
                  <c:v>3768.9</c:v>
                </c:pt>
                <c:pt idx="1855">
                  <c:v>3770.8</c:v>
                </c:pt>
                <c:pt idx="1856">
                  <c:v>3772.8</c:v>
                </c:pt>
                <c:pt idx="1857">
                  <c:v>3774.7</c:v>
                </c:pt>
                <c:pt idx="1858">
                  <c:v>3776.6</c:v>
                </c:pt>
                <c:pt idx="1859">
                  <c:v>3778.6</c:v>
                </c:pt>
                <c:pt idx="1860">
                  <c:v>3780.5</c:v>
                </c:pt>
                <c:pt idx="1861">
                  <c:v>3782.4</c:v>
                </c:pt>
                <c:pt idx="1862">
                  <c:v>3784.3</c:v>
                </c:pt>
                <c:pt idx="1863">
                  <c:v>3786.3</c:v>
                </c:pt>
                <c:pt idx="1864">
                  <c:v>3788.2</c:v>
                </c:pt>
                <c:pt idx="1865">
                  <c:v>3790.1</c:v>
                </c:pt>
                <c:pt idx="1866">
                  <c:v>3792</c:v>
                </c:pt>
                <c:pt idx="1867">
                  <c:v>3793.9</c:v>
                </c:pt>
                <c:pt idx="1868">
                  <c:v>3795.9</c:v>
                </c:pt>
                <c:pt idx="1869">
                  <c:v>3797.8</c:v>
                </c:pt>
                <c:pt idx="1870">
                  <c:v>3799.7</c:v>
                </c:pt>
                <c:pt idx="1871">
                  <c:v>3801.6</c:v>
                </c:pt>
                <c:pt idx="1872">
                  <c:v>3803.5</c:v>
                </c:pt>
                <c:pt idx="1873">
                  <c:v>3805.5</c:v>
                </c:pt>
                <c:pt idx="1874">
                  <c:v>3807.4</c:v>
                </c:pt>
                <c:pt idx="1875">
                  <c:v>3809.3</c:v>
                </c:pt>
                <c:pt idx="1876">
                  <c:v>3811.2</c:v>
                </c:pt>
                <c:pt idx="1877">
                  <c:v>3813.1</c:v>
                </c:pt>
                <c:pt idx="1878">
                  <c:v>3815</c:v>
                </c:pt>
                <c:pt idx="1879">
                  <c:v>3816.9</c:v>
                </c:pt>
                <c:pt idx="1880">
                  <c:v>3818.8</c:v>
                </c:pt>
                <c:pt idx="1881">
                  <c:v>3820.8</c:v>
                </c:pt>
                <c:pt idx="1882">
                  <c:v>3822.7</c:v>
                </c:pt>
                <c:pt idx="1883">
                  <c:v>3824.6</c:v>
                </c:pt>
                <c:pt idx="1884">
                  <c:v>3826.5</c:v>
                </c:pt>
                <c:pt idx="1885">
                  <c:v>3828.4</c:v>
                </c:pt>
                <c:pt idx="1886">
                  <c:v>3830.3</c:v>
                </c:pt>
                <c:pt idx="1887">
                  <c:v>3832.2</c:v>
                </c:pt>
                <c:pt idx="1888">
                  <c:v>3834.1</c:v>
                </c:pt>
                <c:pt idx="1889">
                  <c:v>3836</c:v>
                </c:pt>
                <c:pt idx="1890">
                  <c:v>3837.9</c:v>
                </c:pt>
                <c:pt idx="1891">
                  <c:v>3839.8</c:v>
                </c:pt>
                <c:pt idx="1892">
                  <c:v>3841.7</c:v>
                </c:pt>
                <c:pt idx="1893">
                  <c:v>3843.6</c:v>
                </c:pt>
                <c:pt idx="1894">
                  <c:v>3845.5</c:v>
                </c:pt>
                <c:pt idx="1895">
                  <c:v>3847.4</c:v>
                </c:pt>
                <c:pt idx="1896">
                  <c:v>3849.3</c:v>
                </c:pt>
                <c:pt idx="1897">
                  <c:v>3851.2</c:v>
                </c:pt>
                <c:pt idx="1898">
                  <c:v>3853.1</c:v>
                </c:pt>
                <c:pt idx="1899">
                  <c:v>3855</c:v>
                </c:pt>
                <c:pt idx="1900">
                  <c:v>3856.8</c:v>
                </c:pt>
                <c:pt idx="1901">
                  <c:v>3858.7</c:v>
                </c:pt>
                <c:pt idx="1902">
                  <c:v>3860.6</c:v>
                </c:pt>
                <c:pt idx="1903">
                  <c:v>3862.5</c:v>
                </c:pt>
                <c:pt idx="1904">
                  <c:v>3864.4</c:v>
                </c:pt>
                <c:pt idx="1905">
                  <c:v>3866.3</c:v>
                </c:pt>
                <c:pt idx="1906">
                  <c:v>3868.2</c:v>
                </c:pt>
                <c:pt idx="1907">
                  <c:v>3870.1</c:v>
                </c:pt>
                <c:pt idx="1908">
                  <c:v>3871.9</c:v>
                </c:pt>
                <c:pt idx="1909">
                  <c:v>3873.8</c:v>
                </c:pt>
                <c:pt idx="1910">
                  <c:v>3875.7</c:v>
                </c:pt>
                <c:pt idx="1911">
                  <c:v>3877.6</c:v>
                </c:pt>
                <c:pt idx="1912">
                  <c:v>3879.5</c:v>
                </c:pt>
                <c:pt idx="1913">
                  <c:v>3881.3</c:v>
                </c:pt>
                <c:pt idx="1914">
                  <c:v>3883.2</c:v>
                </c:pt>
                <c:pt idx="1915">
                  <c:v>3885.1</c:v>
                </c:pt>
                <c:pt idx="1916">
                  <c:v>3887</c:v>
                </c:pt>
                <c:pt idx="1917">
                  <c:v>3888.9</c:v>
                </c:pt>
                <c:pt idx="1918">
                  <c:v>3890.7</c:v>
                </c:pt>
                <c:pt idx="1919">
                  <c:v>3892.6</c:v>
                </c:pt>
                <c:pt idx="1920">
                  <c:v>3894.5</c:v>
                </c:pt>
                <c:pt idx="1921">
                  <c:v>3896.3</c:v>
                </c:pt>
                <c:pt idx="1922">
                  <c:v>3898.2</c:v>
                </c:pt>
                <c:pt idx="1923">
                  <c:v>3900.1</c:v>
                </c:pt>
                <c:pt idx="1924">
                  <c:v>3902</c:v>
                </c:pt>
                <c:pt idx="1925">
                  <c:v>3903.8</c:v>
                </c:pt>
                <c:pt idx="1926">
                  <c:v>3905.7</c:v>
                </c:pt>
                <c:pt idx="1927">
                  <c:v>3907.6</c:v>
                </c:pt>
                <c:pt idx="1928">
                  <c:v>3909.4</c:v>
                </c:pt>
                <c:pt idx="1929">
                  <c:v>3911.3</c:v>
                </c:pt>
                <c:pt idx="1930">
                  <c:v>3913.2</c:v>
                </c:pt>
                <c:pt idx="1931">
                  <c:v>3915</c:v>
                </c:pt>
                <c:pt idx="1932">
                  <c:v>3916.9</c:v>
                </c:pt>
                <c:pt idx="1933">
                  <c:v>3918.7</c:v>
                </c:pt>
                <c:pt idx="1934">
                  <c:v>3920.6</c:v>
                </c:pt>
                <c:pt idx="1935">
                  <c:v>3922.5</c:v>
                </c:pt>
                <c:pt idx="1936">
                  <c:v>3924.3</c:v>
                </c:pt>
                <c:pt idx="1937">
                  <c:v>3926.2</c:v>
                </c:pt>
                <c:pt idx="1938">
                  <c:v>3928</c:v>
                </c:pt>
                <c:pt idx="1939">
                  <c:v>3929.9</c:v>
                </c:pt>
                <c:pt idx="1940">
                  <c:v>3931.7</c:v>
                </c:pt>
                <c:pt idx="1941">
                  <c:v>3933.6</c:v>
                </c:pt>
                <c:pt idx="1942">
                  <c:v>3935.4</c:v>
                </c:pt>
                <c:pt idx="1943">
                  <c:v>3937.3</c:v>
                </c:pt>
                <c:pt idx="1944">
                  <c:v>3939.1</c:v>
                </c:pt>
                <c:pt idx="1945">
                  <c:v>3941</c:v>
                </c:pt>
                <c:pt idx="1946">
                  <c:v>3942.8</c:v>
                </c:pt>
                <c:pt idx="1947">
                  <c:v>3944.7</c:v>
                </c:pt>
                <c:pt idx="1948">
                  <c:v>3946.5</c:v>
                </c:pt>
                <c:pt idx="1949">
                  <c:v>3948.4</c:v>
                </c:pt>
                <c:pt idx="1950">
                  <c:v>3950.2</c:v>
                </c:pt>
                <c:pt idx="1951">
                  <c:v>3952.1</c:v>
                </c:pt>
                <c:pt idx="1952">
                  <c:v>3953.9</c:v>
                </c:pt>
                <c:pt idx="1953">
                  <c:v>3955.8</c:v>
                </c:pt>
                <c:pt idx="1954">
                  <c:v>3957.6</c:v>
                </c:pt>
                <c:pt idx="1955">
                  <c:v>3959.4</c:v>
                </c:pt>
                <c:pt idx="1956">
                  <c:v>3961.3</c:v>
                </c:pt>
                <c:pt idx="1957">
                  <c:v>3963.1</c:v>
                </c:pt>
                <c:pt idx="1958">
                  <c:v>3964.9</c:v>
                </c:pt>
                <c:pt idx="1959">
                  <c:v>3966.8</c:v>
                </c:pt>
                <c:pt idx="1960">
                  <c:v>3968.6</c:v>
                </c:pt>
                <c:pt idx="1961">
                  <c:v>3970.5</c:v>
                </c:pt>
                <c:pt idx="1962">
                  <c:v>3972.3</c:v>
                </c:pt>
                <c:pt idx="1963">
                  <c:v>3974.1</c:v>
                </c:pt>
                <c:pt idx="1964">
                  <c:v>3975.9</c:v>
                </c:pt>
                <c:pt idx="1965">
                  <c:v>3977.8</c:v>
                </c:pt>
                <c:pt idx="1966">
                  <c:v>3979.6</c:v>
                </c:pt>
                <c:pt idx="1967">
                  <c:v>3981.4</c:v>
                </c:pt>
                <c:pt idx="1968">
                  <c:v>3983.3</c:v>
                </c:pt>
                <c:pt idx="1969">
                  <c:v>3985.1</c:v>
                </c:pt>
                <c:pt idx="1970">
                  <c:v>3986.9</c:v>
                </c:pt>
                <c:pt idx="1971">
                  <c:v>3988.7</c:v>
                </c:pt>
                <c:pt idx="1972">
                  <c:v>3990.6</c:v>
                </c:pt>
                <c:pt idx="1973">
                  <c:v>3992.4</c:v>
                </c:pt>
                <c:pt idx="1974">
                  <c:v>3994.2</c:v>
                </c:pt>
                <c:pt idx="1975">
                  <c:v>3996</c:v>
                </c:pt>
                <c:pt idx="1976">
                  <c:v>3997.9</c:v>
                </c:pt>
                <c:pt idx="1977">
                  <c:v>3999.7</c:v>
                </c:pt>
                <c:pt idx="1978">
                  <c:v>4001.5</c:v>
                </c:pt>
                <c:pt idx="1979">
                  <c:v>4003.3</c:v>
                </c:pt>
                <c:pt idx="1980">
                  <c:v>4005.1</c:v>
                </c:pt>
                <c:pt idx="1981">
                  <c:v>4006.9</c:v>
                </c:pt>
                <c:pt idx="1982">
                  <c:v>4008.8</c:v>
                </c:pt>
                <c:pt idx="1983">
                  <c:v>4010.6</c:v>
                </c:pt>
                <c:pt idx="1984">
                  <c:v>4012.4</c:v>
                </c:pt>
                <c:pt idx="1985">
                  <c:v>4014.2</c:v>
                </c:pt>
                <c:pt idx="1986">
                  <c:v>4016</c:v>
                </c:pt>
                <c:pt idx="1987">
                  <c:v>4017.8</c:v>
                </c:pt>
                <c:pt idx="1988">
                  <c:v>4019.6</c:v>
                </c:pt>
                <c:pt idx="1989">
                  <c:v>4021.4</c:v>
                </c:pt>
                <c:pt idx="1990">
                  <c:v>4023.2</c:v>
                </c:pt>
                <c:pt idx="1991">
                  <c:v>4025</c:v>
                </c:pt>
                <c:pt idx="1992">
                  <c:v>4026.8</c:v>
                </c:pt>
                <c:pt idx="1993">
                  <c:v>4028.7</c:v>
                </c:pt>
                <c:pt idx="1994">
                  <c:v>4030.5</c:v>
                </c:pt>
                <c:pt idx="1995">
                  <c:v>4032.3</c:v>
                </c:pt>
                <c:pt idx="1996">
                  <c:v>4034.1</c:v>
                </c:pt>
                <c:pt idx="1997">
                  <c:v>4035.9</c:v>
                </c:pt>
                <c:pt idx="1998">
                  <c:v>4037.7</c:v>
                </c:pt>
                <c:pt idx="1999">
                  <c:v>4039.5</c:v>
                </c:pt>
                <c:pt idx="2000">
                  <c:v>4041.3</c:v>
                </c:pt>
                <c:pt idx="2001">
                  <c:v>4043</c:v>
                </c:pt>
                <c:pt idx="2002">
                  <c:v>4044.8</c:v>
                </c:pt>
                <c:pt idx="2003">
                  <c:v>4046.6</c:v>
                </c:pt>
                <c:pt idx="2004">
                  <c:v>4048.4</c:v>
                </c:pt>
                <c:pt idx="2005">
                  <c:v>4050.2</c:v>
                </c:pt>
                <c:pt idx="2006">
                  <c:v>4052</c:v>
                </c:pt>
                <c:pt idx="2007">
                  <c:v>4053.8</c:v>
                </c:pt>
                <c:pt idx="2008">
                  <c:v>4055.6</c:v>
                </c:pt>
                <c:pt idx="2009">
                  <c:v>4057.4</c:v>
                </c:pt>
                <c:pt idx="2010">
                  <c:v>4059.2</c:v>
                </c:pt>
                <c:pt idx="2011">
                  <c:v>4061</c:v>
                </c:pt>
                <c:pt idx="2012">
                  <c:v>4062.7</c:v>
                </c:pt>
                <c:pt idx="2013">
                  <c:v>4064.5</c:v>
                </c:pt>
                <c:pt idx="2014">
                  <c:v>4066.3</c:v>
                </c:pt>
                <c:pt idx="2015">
                  <c:v>4068.1</c:v>
                </c:pt>
                <c:pt idx="2016">
                  <c:v>4069.9</c:v>
                </c:pt>
                <c:pt idx="2017">
                  <c:v>4071.7</c:v>
                </c:pt>
                <c:pt idx="2018">
                  <c:v>4073.4</c:v>
                </c:pt>
                <c:pt idx="2019">
                  <c:v>4075.2</c:v>
                </c:pt>
                <c:pt idx="2020">
                  <c:v>4077</c:v>
                </c:pt>
                <c:pt idx="2021">
                  <c:v>4078.8</c:v>
                </c:pt>
                <c:pt idx="2022">
                  <c:v>4080.5</c:v>
                </c:pt>
                <c:pt idx="2023">
                  <c:v>4082.3</c:v>
                </c:pt>
                <c:pt idx="2024">
                  <c:v>4084.1</c:v>
                </c:pt>
                <c:pt idx="2025">
                  <c:v>4085.9</c:v>
                </c:pt>
                <c:pt idx="2026">
                  <c:v>4087.6</c:v>
                </c:pt>
                <c:pt idx="2027">
                  <c:v>4089.4</c:v>
                </c:pt>
                <c:pt idx="2028">
                  <c:v>4091.2</c:v>
                </c:pt>
                <c:pt idx="2029">
                  <c:v>4093</c:v>
                </c:pt>
                <c:pt idx="2030">
                  <c:v>4094.7</c:v>
                </c:pt>
                <c:pt idx="2031">
                  <c:v>4096.5</c:v>
                </c:pt>
                <c:pt idx="2032">
                  <c:v>4098.3</c:v>
                </c:pt>
                <c:pt idx="2033">
                  <c:v>4100</c:v>
                </c:pt>
                <c:pt idx="2034">
                  <c:v>4101.8</c:v>
                </c:pt>
                <c:pt idx="2035">
                  <c:v>4103.5</c:v>
                </c:pt>
                <c:pt idx="2036">
                  <c:v>4105.3</c:v>
                </c:pt>
                <c:pt idx="2037">
                  <c:v>4107.1000000000004</c:v>
                </c:pt>
                <c:pt idx="2038">
                  <c:v>4108.8</c:v>
                </c:pt>
                <c:pt idx="2039">
                  <c:v>4110.6000000000004</c:v>
                </c:pt>
                <c:pt idx="2040">
                  <c:v>4112.3999999999996</c:v>
                </c:pt>
                <c:pt idx="2041">
                  <c:v>4114.1000000000004</c:v>
                </c:pt>
                <c:pt idx="2042">
                  <c:v>4115.8999999999996</c:v>
                </c:pt>
                <c:pt idx="2043">
                  <c:v>4117.6000000000004</c:v>
                </c:pt>
                <c:pt idx="2044">
                  <c:v>4119.3999999999996</c:v>
                </c:pt>
                <c:pt idx="2045">
                  <c:v>4121.1000000000004</c:v>
                </c:pt>
                <c:pt idx="2046">
                  <c:v>4122.8999999999996</c:v>
                </c:pt>
                <c:pt idx="2047">
                  <c:v>4124.6000000000004</c:v>
                </c:pt>
                <c:pt idx="2048">
                  <c:v>4126.3999999999996</c:v>
                </c:pt>
                <c:pt idx="2049">
                  <c:v>4128.1000000000004</c:v>
                </c:pt>
                <c:pt idx="2050">
                  <c:v>4129.8999999999996</c:v>
                </c:pt>
                <c:pt idx="2051">
                  <c:v>4131.6000000000004</c:v>
                </c:pt>
                <c:pt idx="2052">
                  <c:v>4133.3999999999996</c:v>
                </c:pt>
                <c:pt idx="2053">
                  <c:v>4135.1000000000004</c:v>
                </c:pt>
                <c:pt idx="2054">
                  <c:v>4136.8999999999996</c:v>
                </c:pt>
                <c:pt idx="2055">
                  <c:v>4138.6000000000004</c:v>
                </c:pt>
                <c:pt idx="2056">
                  <c:v>4140.3999999999996</c:v>
                </c:pt>
                <c:pt idx="2057">
                  <c:v>4142.1000000000004</c:v>
                </c:pt>
                <c:pt idx="2058">
                  <c:v>4143.8</c:v>
                </c:pt>
                <c:pt idx="2059">
                  <c:v>4145.6000000000004</c:v>
                </c:pt>
                <c:pt idx="2060">
                  <c:v>4147.3</c:v>
                </c:pt>
                <c:pt idx="2061">
                  <c:v>4149.1000000000004</c:v>
                </c:pt>
                <c:pt idx="2062">
                  <c:v>4150.8</c:v>
                </c:pt>
                <c:pt idx="2063">
                  <c:v>4152.5</c:v>
                </c:pt>
                <c:pt idx="2064">
                  <c:v>4154.3</c:v>
                </c:pt>
                <c:pt idx="2065">
                  <c:v>4156</c:v>
                </c:pt>
                <c:pt idx="2066">
                  <c:v>4157.7</c:v>
                </c:pt>
                <c:pt idx="2067">
                  <c:v>4159.5</c:v>
                </c:pt>
                <c:pt idx="2068">
                  <c:v>4161.2</c:v>
                </c:pt>
                <c:pt idx="2069">
                  <c:v>4162.8999999999996</c:v>
                </c:pt>
                <c:pt idx="2070">
                  <c:v>4164.7</c:v>
                </c:pt>
                <c:pt idx="2071">
                  <c:v>4166.3999999999996</c:v>
                </c:pt>
                <c:pt idx="2072">
                  <c:v>4168.1000000000004</c:v>
                </c:pt>
                <c:pt idx="2073">
                  <c:v>4169.8</c:v>
                </c:pt>
                <c:pt idx="2074">
                  <c:v>4171.6000000000004</c:v>
                </c:pt>
                <c:pt idx="2075">
                  <c:v>4173.3</c:v>
                </c:pt>
                <c:pt idx="2076">
                  <c:v>4175</c:v>
                </c:pt>
                <c:pt idx="2077">
                  <c:v>4176.7</c:v>
                </c:pt>
                <c:pt idx="2078">
                  <c:v>4178.5</c:v>
                </c:pt>
                <c:pt idx="2079">
                  <c:v>4180.2</c:v>
                </c:pt>
                <c:pt idx="2080">
                  <c:v>4181.8999999999996</c:v>
                </c:pt>
                <c:pt idx="2081">
                  <c:v>4183.6000000000004</c:v>
                </c:pt>
                <c:pt idx="2082">
                  <c:v>4185.3</c:v>
                </c:pt>
                <c:pt idx="2083">
                  <c:v>4187</c:v>
                </c:pt>
                <c:pt idx="2084">
                  <c:v>4188.8</c:v>
                </c:pt>
                <c:pt idx="2085">
                  <c:v>4190.5</c:v>
                </c:pt>
                <c:pt idx="2086">
                  <c:v>4192.2</c:v>
                </c:pt>
                <c:pt idx="2087">
                  <c:v>4193.8999999999996</c:v>
                </c:pt>
                <c:pt idx="2088">
                  <c:v>4195.6000000000004</c:v>
                </c:pt>
                <c:pt idx="2089">
                  <c:v>4197.3</c:v>
                </c:pt>
                <c:pt idx="2090">
                  <c:v>4199</c:v>
                </c:pt>
                <c:pt idx="2091">
                  <c:v>4200.7</c:v>
                </c:pt>
                <c:pt idx="2092">
                  <c:v>4202.3999999999996</c:v>
                </c:pt>
                <c:pt idx="2093">
                  <c:v>4204.2</c:v>
                </c:pt>
                <c:pt idx="2094">
                  <c:v>4205.8999999999996</c:v>
                </c:pt>
                <c:pt idx="2095">
                  <c:v>4207.6000000000004</c:v>
                </c:pt>
                <c:pt idx="2096">
                  <c:v>4209.3</c:v>
                </c:pt>
                <c:pt idx="2097">
                  <c:v>4211</c:v>
                </c:pt>
                <c:pt idx="2098">
                  <c:v>4212.7</c:v>
                </c:pt>
                <c:pt idx="2099">
                  <c:v>4214.3999999999996</c:v>
                </c:pt>
                <c:pt idx="2100">
                  <c:v>4216.1000000000004</c:v>
                </c:pt>
                <c:pt idx="2101">
                  <c:v>4217.8</c:v>
                </c:pt>
                <c:pt idx="2102">
                  <c:v>4219.5</c:v>
                </c:pt>
                <c:pt idx="2103">
                  <c:v>4221.2</c:v>
                </c:pt>
                <c:pt idx="2104">
                  <c:v>4222.8999999999996</c:v>
                </c:pt>
                <c:pt idx="2105">
                  <c:v>4224.6000000000004</c:v>
                </c:pt>
                <c:pt idx="2106">
                  <c:v>4226.2</c:v>
                </c:pt>
                <c:pt idx="2107">
                  <c:v>4227.8999999999996</c:v>
                </c:pt>
                <c:pt idx="2108">
                  <c:v>4229.6000000000004</c:v>
                </c:pt>
                <c:pt idx="2109">
                  <c:v>4231.3</c:v>
                </c:pt>
                <c:pt idx="2110">
                  <c:v>4233</c:v>
                </c:pt>
                <c:pt idx="2111">
                  <c:v>4234.7</c:v>
                </c:pt>
                <c:pt idx="2112">
                  <c:v>4236.3999999999996</c:v>
                </c:pt>
                <c:pt idx="2113">
                  <c:v>4238.1000000000004</c:v>
                </c:pt>
                <c:pt idx="2114">
                  <c:v>4239.8</c:v>
                </c:pt>
                <c:pt idx="2115">
                  <c:v>4241.3999999999996</c:v>
                </c:pt>
                <c:pt idx="2116">
                  <c:v>4243.1000000000004</c:v>
                </c:pt>
                <c:pt idx="2117">
                  <c:v>4244.8</c:v>
                </c:pt>
                <c:pt idx="2118">
                  <c:v>4246.5</c:v>
                </c:pt>
                <c:pt idx="2119">
                  <c:v>4248.2</c:v>
                </c:pt>
                <c:pt idx="2120">
                  <c:v>4249.8999999999996</c:v>
                </c:pt>
                <c:pt idx="2121">
                  <c:v>4251.5</c:v>
                </c:pt>
                <c:pt idx="2122">
                  <c:v>4253.2</c:v>
                </c:pt>
                <c:pt idx="2123">
                  <c:v>4254.8999999999996</c:v>
                </c:pt>
                <c:pt idx="2124">
                  <c:v>4256.6000000000004</c:v>
                </c:pt>
                <c:pt idx="2125">
                  <c:v>4258.2</c:v>
                </c:pt>
                <c:pt idx="2126">
                  <c:v>4259.8999999999996</c:v>
                </c:pt>
                <c:pt idx="2127">
                  <c:v>4261.6000000000004</c:v>
                </c:pt>
                <c:pt idx="2128">
                  <c:v>4263.3</c:v>
                </c:pt>
                <c:pt idx="2129">
                  <c:v>4264.8999999999996</c:v>
                </c:pt>
                <c:pt idx="2130">
                  <c:v>4266.6000000000004</c:v>
                </c:pt>
                <c:pt idx="2131">
                  <c:v>4268.3</c:v>
                </c:pt>
                <c:pt idx="2132">
                  <c:v>4269.8999999999996</c:v>
                </c:pt>
                <c:pt idx="2133">
                  <c:v>4271.6000000000004</c:v>
                </c:pt>
                <c:pt idx="2134">
                  <c:v>4273.3</c:v>
                </c:pt>
                <c:pt idx="2135">
                  <c:v>4274.8999999999996</c:v>
                </c:pt>
                <c:pt idx="2136">
                  <c:v>4276.6000000000004</c:v>
                </c:pt>
                <c:pt idx="2137">
                  <c:v>4278.3</c:v>
                </c:pt>
                <c:pt idx="2138">
                  <c:v>4279.8999999999996</c:v>
                </c:pt>
                <c:pt idx="2139">
                  <c:v>4281.6000000000004</c:v>
                </c:pt>
                <c:pt idx="2140">
                  <c:v>4283.2</c:v>
                </c:pt>
                <c:pt idx="2141">
                  <c:v>4284.8999999999996</c:v>
                </c:pt>
                <c:pt idx="2142">
                  <c:v>4286.6000000000004</c:v>
                </c:pt>
                <c:pt idx="2143">
                  <c:v>4288.2</c:v>
                </c:pt>
                <c:pt idx="2144">
                  <c:v>4289.8999999999996</c:v>
                </c:pt>
                <c:pt idx="2145">
                  <c:v>4291.5</c:v>
                </c:pt>
                <c:pt idx="2146">
                  <c:v>4293.2</c:v>
                </c:pt>
                <c:pt idx="2147">
                  <c:v>4294.8</c:v>
                </c:pt>
                <c:pt idx="2148">
                  <c:v>4296.5</c:v>
                </c:pt>
                <c:pt idx="2149">
                  <c:v>4298.1000000000004</c:v>
                </c:pt>
                <c:pt idx="2150">
                  <c:v>4299.8</c:v>
                </c:pt>
                <c:pt idx="2151">
                  <c:v>4301.3999999999996</c:v>
                </c:pt>
                <c:pt idx="2152">
                  <c:v>4303.1000000000004</c:v>
                </c:pt>
                <c:pt idx="2153">
                  <c:v>4304.7</c:v>
                </c:pt>
                <c:pt idx="2154">
                  <c:v>4306.3999999999996</c:v>
                </c:pt>
                <c:pt idx="2155">
                  <c:v>4308</c:v>
                </c:pt>
                <c:pt idx="2156">
                  <c:v>4309.7</c:v>
                </c:pt>
                <c:pt idx="2157">
                  <c:v>4311.3</c:v>
                </c:pt>
                <c:pt idx="2158">
                  <c:v>4312.8999999999996</c:v>
                </c:pt>
                <c:pt idx="2159">
                  <c:v>4314.6000000000004</c:v>
                </c:pt>
                <c:pt idx="2160">
                  <c:v>4316.2</c:v>
                </c:pt>
                <c:pt idx="2161">
                  <c:v>4317.8999999999996</c:v>
                </c:pt>
                <c:pt idx="2162">
                  <c:v>4319.5</c:v>
                </c:pt>
                <c:pt idx="2163">
                  <c:v>4321.1000000000004</c:v>
                </c:pt>
                <c:pt idx="2164">
                  <c:v>4322.8</c:v>
                </c:pt>
                <c:pt idx="2165">
                  <c:v>4324.3999999999996</c:v>
                </c:pt>
                <c:pt idx="2166">
                  <c:v>4326</c:v>
                </c:pt>
                <c:pt idx="2167">
                  <c:v>4327.7</c:v>
                </c:pt>
                <c:pt idx="2168">
                  <c:v>4329.3</c:v>
                </c:pt>
                <c:pt idx="2169">
                  <c:v>4330.8999999999996</c:v>
                </c:pt>
                <c:pt idx="2170">
                  <c:v>4332.6000000000004</c:v>
                </c:pt>
                <c:pt idx="2171">
                  <c:v>4334.2</c:v>
                </c:pt>
                <c:pt idx="2172">
                  <c:v>4335.8</c:v>
                </c:pt>
                <c:pt idx="2173">
                  <c:v>4337.3999999999996</c:v>
                </c:pt>
                <c:pt idx="2174">
                  <c:v>4339.1000000000004</c:v>
                </c:pt>
                <c:pt idx="2175">
                  <c:v>4340.7</c:v>
                </c:pt>
                <c:pt idx="2176">
                  <c:v>4342.3</c:v>
                </c:pt>
                <c:pt idx="2177">
                  <c:v>4343.8999999999996</c:v>
                </c:pt>
                <c:pt idx="2178">
                  <c:v>4345.6000000000004</c:v>
                </c:pt>
                <c:pt idx="2179">
                  <c:v>4347.2</c:v>
                </c:pt>
                <c:pt idx="2180">
                  <c:v>4348.8</c:v>
                </c:pt>
                <c:pt idx="2181">
                  <c:v>4350.3999999999996</c:v>
                </c:pt>
                <c:pt idx="2182">
                  <c:v>4352</c:v>
                </c:pt>
                <c:pt idx="2183">
                  <c:v>4353.6000000000004</c:v>
                </c:pt>
                <c:pt idx="2184">
                  <c:v>4355.3</c:v>
                </c:pt>
                <c:pt idx="2185">
                  <c:v>4356.8999999999996</c:v>
                </c:pt>
                <c:pt idx="2186">
                  <c:v>4358.5</c:v>
                </c:pt>
                <c:pt idx="2187">
                  <c:v>4360.1000000000004</c:v>
                </c:pt>
                <c:pt idx="2188">
                  <c:v>4361.7</c:v>
                </c:pt>
                <c:pt idx="2189">
                  <c:v>4363.3</c:v>
                </c:pt>
                <c:pt idx="2190">
                  <c:v>4364.8999999999996</c:v>
                </c:pt>
                <c:pt idx="2191">
                  <c:v>4366.5</c:v>
                </c:pt>
                <c:pt idx="2192">
                  <c:v>4368.1000000000004</c:v>
                </c:pt>
                <c:pt idx="2193">
                  <c:v>4369.8</c:v>
                </c:pt>
                <c:pt idx="2194">
                  <c:v>4371.3999999999996</c:v>
                </c:pt>
                <c:pt idx="2195">
                  <c:v>4373</c:v>
                </c:pt>
                <c:pt idx="2196">
                  <c:v>4374.6000000000004</c:v>
                </c:pt>
                <c:pt idx="2197">
                  <c:v>4376.2</c:v>
                </c:pt>
                <c:pt idx="2198">
                  <c:v>4377.8</c:v>
                </c:pt>
                <c:pt idx="2199">
                  <c:v>4379.3999999999996</c:v>
                </c:pt>
                <c:pt idx="2200">
                  <c:v>4381</c:v>
                </c:pt>
                <c:pt idx="2201">
                  <c:v>4382.6000000000004</c:v>
                </c:pt>
                <c:pt idx="2202">
                  <c:v>4384.2</c:v>
                </c:pt>
                <c:pt idx="2203">
                  <c:v>4385.8</c:v>
                </c:pt>
                <c:pt idx="2204">
                  <c:v>4387.3999999999996</c:v>
                </c:pt>
                <c:pt idx="2205">
                  <c:v>4388.8999999999996</c:v>
                </c:pt>
                <c:pt idx="2206">
                  <c:v>4390.5</c:v>
                </c:pt>
                <c:pt idx="2207">
                  <c:v>4392.1000000000004</c:v>
                </c:pt>
                <c:pt idx="2208">
                  <c:v>4393.7</c:v>
                </c:pt>
                <c:pt idx="2209">
                  <c:v>4395.3</c:v>
                </c:pt>
                <c:pt idx="2210">
                  <c:v>4396.8999999999996</c:v>
                </c:pt>
                <c:pt idx="2211">
                  <c:v>4398.5</c:v>
                </c:pt>
                <c:pt idx="2212">
                  <c:v>4400.1000000000004</c:v>
                </c:pt>
                <c:pt idx="2213">
                  <c:v>4401.7</c:v>
                </c:pt>
                <c:pt idx="2214">
                  <c:v>4403.2</c:v>
                </c:pt>
                <c:pt idx="2215">
                  <c:v>4404.8</c:v>
                </c:pt>
                <c:pt idx="2216">
                  <c:v>4406.3999999999996</c:v>
                </c:pt>
                <c:pt idx="2217">
                  <c:v>4408</c:v>
                </c:pt>
                <c:pt idx="2218">
                  <c:v>4409.6000000000004</c:v>
                </c:pt>
                <c:pt idx="2219">
                  <c:v>4411.1000000000004</c:v>
                </c:pt>
                <c:pt idx="2220">
                  <c:v>4412.7</c:v>
                </c:pt>
                <c:pt idx="2221">
                  <c:v>4414.3</c:v>
                </c:pt>
                <c:pt idx="2222">
                  <c:v>4415.8999999999996</c:v>
                </c:pt>
                <c:pt idx="2223">
                  <c:v>4417.5</c:v>
                </c:pt>
                <c:pt idx="2224">
                  <c:v>4419</c:v>
                </c:pt>
                <c:pt idx="2225">
                  <c:v>4420.6000000000004</c:v>
                </c:pt>
                <c:pt idx="2226">
                  <c:v>4422.2</c:v>
                </c:pt>
                <c:pt idx="2227">
                  <c:v>4423.7</c:v>
                </c:pt>
                <c:pt idx="2228">
                  <c:v>4425.3</c:v>
                </c:pt>
                <c:pt idx="2229">
                  <c:v>4426.8999999999996</c:v>
                </c:pt>
                <c:pt idx="2230">
                  <c:v>4428.3999999999996</c:v>
                </c:pt>
                <c:pt idx="2231">
                  <c:v>4430</c:v>
                </c:pt>
                <c:pt idx="2232">
                  <c:v>4431.6000000000004</c:v>
                </c:pt>
                <c:pt idx="2233">
                  <c:v>4433.1000000000004</c:v>
                </c:pt>
                <c:pt idx="2234">
                  <c:v>4434.7</c:v>
                </c:pt>
                <c:pt idx="2235">
                  <c:v>4436.3</c:v>
                </c:pt>
                <c:pt idx="2236">
                  <c:v>4437.8</c:v>
                </c:pt>
                <c:pt idx="2237">
                  <c:v>4439.3999999999996</c:v>
                </c:pt>
                <c:pt idx="2238">
                  <c:v>4441</c:v>
                </c:pt>
                <c:pt idx="2239">
                  <c:v>4442.5</c:v>
                </c:pt>
                <c:pt idx="2240">
                  <c:v>4444.1000000000004</c:v>
                </c:pt>
                <c:pt idx="2241">
                  <c:v>4445.6000000000004</c:v>
                </c:pt>
                <c:pt idx="2242">
                  <c:v>4447.2</c:v>
                </c:pt>
                <c:pt idx="2243">
                  <c:v>4448.7</c:v>
                </c:pt>
                <c:pt idx="2244">
                  <c:v>4450.3</c:v>
                </c:pt>
                <c:pt idx="2245">
                  <c:v>4451.8</c:v>
                </c:pt>
                <c:pt idx="2246">
                  <c:v>4453.3999999999996</c:v>
                </c:pt>
                <c:pt idx="2247">
                  <c:v>4454.8999999999996</c:v>
                </c:pt>
                <c:pt idx="2248">
                  <c:v>4456.5</c:v>
                </c:pt>
                <c:pt idx="2249">
                  <c:v>4458</c:v>
                </c:pt>
                <c:pt idx="2250">
                  <c:v>4459.6000000000004</c:v>
                </c:pt>
                <c:pt idx="2251">
                  <c:v>4461.1000000000004</c:v>
                </c:pt>
                <c:pt idx="2252">
                  <c:v>4462.7</c:v>
                </c:pt>
                <c:pt idx="2253">
                  <c:v>4464.2</c:v>
                </c:pt>
                <c:pt idx="2254">
                  <c:v>4465.8</c:v>
                </c:pt>
                <c:pt idx="2255">
                  <c:v>4467.3</c:v>
                </c:pt>
                <c:pt idx="2256">
                  <c:v>4468.8999999999996</c:v>
                </c:pt>
                <c:pt idx="2257">
                  <c:v>4470.3999999999996</c:v>
                </c:pt>
                <c:pt idx="2258">
                  <c:v>4471.8999999999996</c:v>
                </c:pt>
                <c:pt idx="2259">
                  <c:v>4473.5</c:v>
                </c:pt>
                <c:pt idx="2260">
                  <c:v>4475</c:v>
                </c:pt>
                <c:pt idx="2261">
                  <c:v>4476.5</c:v>
                </c:pt>
                <c:pt idx="2262">
                  <c:v>4478.1000000000004</c:v>
                </c:pt>
                <c:pt idx="2263">
                  <c:v>4479.6000000000004</c:v>
                </c:pt>
                <c:pt idx="2264">
                  <c:v>4481.1000000000004</c:v>
                </c:pt>
                <c:pt idx="2265">
                  <c:v>4482.7</c:v>
                </c:pt>
                <c:pt idx="2266">
                  <c:v>4484.2</c:v>
                </c:pt>
                <c:pt idx="2267">
                  <c:v>4485.7</c:v>
                </c:pt>
                <c:pt idx="2268">
                  <c:v>4487.3</c:v>
                </c:pt>
                <c:pt idx="2269">
                  <c:v>4488.8</c:v>
                </c:pt>
                <c:pt idx="2270">
                  <c:v>4490.3</c:v>
                </c:pt>
                <c:pt idx="2271">
                  <c:v>4491.8</c:v>
                </c:pt>
                <c:pt idx="2272">
                  <c:v>4493.3999999999996</c:v>
                </c:pt>
                <c:pt idx="2273">
                  <c:v>4494.8999999999996</c:v>
                </c:pt>
                <c:pt idx="2274">
                  <c:v>4496.3999999999996</c:v>
                </c:pt>
                <c:pt idx="2275">
                  <c:v>4497.8999999999996</c:v>
                </c:pt>
                <c:pt idx="2276">
                  <c:v>4499.5</c:v>
                </c:pt>
                <c:pt idx="2277">
                  <c:v>4501</c:v>
                </c:pt>
                <c:pt idx="2278">
                  <c:v>4502.5</c:v>
                </c:pt>
                <c:pt idx="2279">
                  <c:v>4504</c:v>
                </c:pt>
                <c:pt idx="2280">
                  <c:v>4505.5</c:v>
                </c:pt>
                <c:pt idx="2281">
                  <c:v>4507</c:v>
                </c:pt>
                <c:pt idx="2282">
                  <c:v>4508.5</c:v>
                </c:pt>
                <c:pt idx="2283">
                  <c:v>4510.1000000000004</c:v>
                </c:pt>
                <c:pt idx="2284">
                  <c:v>4511.6000000000004</c:v>
                </c:pt>
                <c:pt idx="2285">
                  <c:v>4513.1000000000004</c:v>
                </c:pt>
                <c:pt idx="2286">
                  <c:v>4514.6000000000004</c:v>
                </c:pt>
                <c:pt idx="2287">
                  <c:v>4516.1000000000004</c:v>
                </c:pt>
                <c:pt idx="2288">
                  <c:v>4517.6000000000004</c:v>
                </c:pt>
                <c:pt idx="2289">
                  <c:v>4519.1000000000004</c:v>
                </c:pt>
                <c:pt idx="2290">
                  <c:v>4520.6000000000004</c:v>
                </c:pt>
                <c:pt idx="2291">
                  <c:v>4522.1000000000004</c:v>
                </c:pt>
                <c:pt idx="2292">
                  <c:v>4523.6000000000004</c:v>
                </c:pt>
                <c:pt idx="2293">
                  <c:v>4525.1000000000004</c:v>
                </c:pt>
                <c:pt idx="2294">
                  <c:v>4526.6000000000004</c:v>
                </c:pt>
                <c:pt idx="2295">
                  <c:v>4528.1000000000004</c:v>
                </c:pt>
                <c:pt idx="2296">
                  <c:v>4529.6000000000004</c:v>
                </c:pt>
                <c:pt idx="2297">
                  <c:v>4531.1000000000004</c:v>
                </c:pt>
                <c:pt idx="2298">
                  <c:v>4532.6000000000004</c:v>
                </c:pt>
                <c:pt idx="2299">
                  <c:v>4534.1000000000004</c:v>
                </c:pt>
                <c:pt idx="2300">
                  <c:v>4535.6000000000004</c:v>
                </c:pt>
                <c:pt idx="2301">
                  <c:v>4537.1000000000004</c:v>
                </c:pt>
                <c:pt idx="2302">
                  <c:v>4538.6000000000004</c:v>
                </c:pt>
                <c:pt idx="2303">
                  <c:v>4540.1000000000004</c:v>
                </c:pt>
                <c:pt idx="2304">
                  <c:v>4541.6000000000004</c:v>
                </c:pt>
                <c:pt idx="2305">
                  <c:v>4543.1000000000004</c:v>
                </c:pt>
                <c:pt idx="2306">
                  <c:v>4544.6000000000004</c:v>
                </c:pt>
                <c:pt idx="2307">
                  <c:v>4546.1000000000004</c:v>
                </c:pt>
                <c:pt idx="2308">
                  <c:v>4547.5</c:v>
                </c:pt>
                <c:pt idx="2309">
                  <c:v>4549</c:v>
                </c:pt>
                <c:pt idx="2310">
                  <c:v>4550.5</c:v>
                </c:pt>
                <c:pt idx="2311">
                  <c:v>4552</c:v>
                </c:pt>
                <c:pt idx="2312">
                  <c:v>4553.5</c:v>
                </c:pt>
                <c:pt idx="2313">
                  <c:v>4555</c:v>
                </c:pt>
                <c:pt idx="2314">
                  <c:v>4556.3999999999996</c:v>
                </c:pt>
                <c:pt idx="2315">
                  <c:v>4557.8999999999996</c:v>
                </c:pt>
                <c:pt idx="2316">
                  <c:v>4559.3999999999996</c:v>
                </c:pt>
                <c:pt idx="2317">
                  <c:v>4560.8999999999996</c:v>
                </c:pt>
                <c:pt idx="2318">
                  <c:v>4562.3</c:v>
                </c:pt>
                <c:pt idx="2319">
                  <c:v>4563.8</c:v>
                </c:pt>
                <c:pt idx="2320">
                  <c:v>4565.3</c:v>
                </c:pt>
                <c:pt idx="2321">
                  <c:v>4566.8</c:v>
                </c:pt>
                <c:pt idx="2322">
                  <c:v>4568.2</c:v>
                </c:pt>
                <c:pt idx="2323">
                  <c:v>4569.7</c:v>
                </c:pt>
                <c:pt idx="2324">
                  <c:v>4571.2</c:v>
                </c:pt>
                <c:pt idx="2325">
                  <c:v>4572.6000000000004</c:v>
                </c:pt>
                <c:pt idx="2326">
                  <c:v>4574.1000000000004</c:v>
                </c:pt>
                <c:pt idx="2327">
                  <c:v>4575.6000000000004</c:v>
                </c:pt>
                <c:pt idx="2328">
                  <c:v>4577</c:v>
                </c:pt>
                <c:pt idx="2329">
                  <c:v>4578.5</c:v>
                </c:pt>
                <c:pt idx="2330">
                  <c:v>4580</c:v>
                </c:pt>
                <c:pt idx="2331">
                  <c:v>4581.3999999999996</c:v>
                </c:pt>
                <c:pt idx="2332">
                  <c:v>4582.8999999999996</c:v>
                </c:pt>
                <c:pt idx="2333">
                  <c:v>4584.3999999999996</c:v>
                </c:pt>
                <c:pt idx="2334">
                  <c:v>4585.8</c:v>
                </c:pt>
                <c:pt idx="2335">
                  <c:v>4587.3</c:v>
                </c:pt>
                <c:pt idx="2336">
                  <c:v>4588.7</c:v>
                </c:pt>
                <c:pt idx="2337">
                  <c:v>4590.2</c:v>
                </c:pt>
                <c:pt idx="2338">
                  <c:v>4591.6000000000004</c:v>
                </c:pt>
                <c:pt idx="2339">
                  <c:v>4593.1000000000004</c:v>
                </c:pt>
                <c:pt idx="2340">
                  <c:v>4594.5</c:v>
                </c:pt>
                <c:pt idx="2341">
                  <c:v>4596</c:v>
                </c:pt>
                <c:pt idx="2342">
                  <c:v>4597.3999999999996</c:v>
                </c:pt>
                <c:pt idx="2343">
                  <c:v>4598.8999999999996</c:v>
                </c:pt>
                <c:pt idx="2344">
                  <c:v>4600.3</c:v>
                </c:pt>
                <c:pt idx="2345">
                  <c:v>4601.8</c:v>
                </c:pt>
                <c:pt idx="2346">
                  <c:v>4603.2</c:v>
                </c:pt>
                <c:pt idx="2347">
                  <c:v>4604.7</c:v>
                </c:pt>
                <c:pt idx="2348">
                  <c:v>4606.1000000000004</c:v>
                </c:pt>
                <c:pt idx="2349">
                  <c:v>4607.6000000000004</c:v>
                </c:pt>
                <c:pt idx="2350">
                  <c:v>4609</c:v>
                </c:pt>
                <c:pt idx="2351">
                  <c:v>4610.5</c:v>
                </c:pt>
                <c:pt idx="2352">
                  <c:v>4611.8999999999996</c:v>
                </c:pt>
                <c:pt idx="2353">
                  <c:v>4613.3</c:v>
                </c:pt>
                <c:pt idx="2354">
                  <c:v>4614.8</c:v>
                </c:pt>
                <c:pt idx="2355">
                  <c:v>4616.2</c:v>
                </c:pt>
                <c:pt idx="2356">
                  <c:v>4617.6000000000004</c:v>
                </c:pt>
                <c:pt idx="2357">
                  <c:v>4619.1000000000004</c:v>
                </c:pt>
                <c:pt idx="2358">
                  <c:v>4620.5</c:v>
                </c:pt>
                <c:pt idx="2359">
                  <c:v>4621.8999999999996</c:v>
                </c:pt>
                <c:pt idx="2360">
                  <c:v>4623.3999999999996</c:v>
                </c:pt>
                <c:pt idx="2361">
                  <c:v>4624.8</c:v>
                </c:pt>
                <c:pt idx="2362">
                  <c:v>4626.2</c:v>
                </c:pt>
                <c:pt idx="2363">
                  <c:v>4627.7</c:v>
                </c:pt>
                <c:pt idx="2364">
                  <c:v>4629.1000000000004</c:v>
                </c:pt>
                <c:pt idx="2365">
                  <c:v>4630.5</c:v>
                </c:pt>
                <c:pt idx="2366">
                  <c:v>4631.8999999999996</c:v>
                </c:pt>
                <c:pt idx="2367">
                  <c:v>4633.3999999999996</c:v>
                </c:pt>
                <c:pt idx="2368">
                  <c:v>4634.8</c:v>
                </c:pt>
                <c:pt idx="2369">
                  <c:v>4636.2</c:v>
                </c:pt>
                <c:pt idx="2370">
                  <c:v>4637.6000000000004</c:v>
                </c:pt>
                <c:pt idx="2371">
                  <c:v>4639</c:v>
                </c:pt>
                <c:pt idx="2372">
                  <c:v>4640.5</c:v>
                </c:pt>
                <c:pt idx="2373">
                  <c:v>4641.8999999999996</c:v>
                </c:pt>
                <c:pt idx="2374">
                  <c:v>4643.3</c:v>
                </c:pt>
                <c:pt idx="2375">
                  <c:v>4644.7</c:v>
                </c:pt>
                <c:pt idx="2376">
                  <c:v>4646.1000000000004</c:v>
                </c:pt>
                <c:pt idx="2377">
                  <c:v>4647.5</c:v>
                </c:pt>
                <c:pt idx="2378">
                  <c:v>4649</c:v>
                </c:pt>
                <c:pt idx="2379">
                  <c:v>4650.3999999999996</c:v>
                </c:pt>
                <c:pt idx="2380">
                  <c:v>4651.8</c:v>
                </c:pt>
                <c:pt idx="2381">
                  <c:v>4653.2</c:v>
                </c:pt>
                <c:pt idx="2382">
                  <c:v>4654.6000000000004</c:v>
                </c:pt>
                <c:pt idx="2383">
                  <c:v>4656</c:v>
                </c:pt>
                <c:pt idx="2384">
                  <c:v>4657.3999999999996</c:v>
                </c:pt>
                <c:pt idx="2385">
                  <c:v>4658.8</c:v>
                </c:pt>
                <c:pt idx="2386">
                  <c:v>4660.2</c:v>
                </c:pt>
                <c:pt idx="2387">
                  <c:v>4661.6000000000004</c:v>
                </c:pt>
                <c:pt idx="2388">
                  <c:v>4663</c:v>
                </c:pt>
                <c:pt idx="2389">
                  <c:v>4664.3999999999996</c:v>
                </c:pt>
                <c:pt idx="2390">
                  <c:v>4665.8</c:v>
                </c:pt>
                <c:pt idx="2391">
                  <c:v>4667.2</c:v>
                </c:pt>
                <c:pt idx="2392">
                  <c:v>4668.6000000000004</c:v>
                </c:pt>
                <c:pt idx="2393">
                  <c:v>4670</c:v>
                </c:pt>
                <c:pt idx="2394">
                  <c:v>4671.3999999999996</c:v>
                </c:pt>
                <c:pt idx="2395">
                  <c:v>4672.8</c:v>
                </c:pt>
                <c:pt idx="2396">
                  <c:v>4674.2</c:v>
                </c:pt>
                <c:pt idx="2397">
                  <c:v>4675.6000000000004</c:v>
                </c:pt>
                <c:pt idx="2398">
                  <c:v>4677</c:v>
                </c:pt>
                <c:pt idx="2399">
                  <c:v>4678.3999999999996</c:v>
                </c:pt>
                <c:pt idx="2400">
                  <c:v>4679.7</c:v>
                </c:pt>
                <c:pt idx="2401">
                  <c:v>4681.1000000000004</c:v>
                </c:pt>
                <c:pt idx="2402">
                  <c:v>4682.5</c:v>
                </c:pt>
                <c:pt idx="2403">
                  <c:v>4683.8999999999996</c:v>
                </c:pt>
                <c:pt idx="2404">
                  <c:v>4685.3</c:v>
                </c:pt>
                <c:pt idx="2405">
                  <c:v>4686.7</c:v>
                </c:pt>
                <c:pt idx="2406">
                  <c:v>4688</c:v>
                </c:pt>
                <c:pt idx="2407">
                  <c:v>4689.3999999999996</c:v>
                </c:pt>
                <c:pt idx="2408">
                  <c:v>4690.8</c:v>
                </c:pt>
                <c:pt idx="2409">
                  <c:v>4692.2</c:v>
                </c:pt>
                <c:pt idx="2410">
                  <c:v>4693.6000000000004</c:v>
                </c:pt>
                <c:pt idx="2411">
                  <c:v>4694.8999999999996</c:v>
                </c:pt>
                <c:pt idx="2412">
                  <c:v>4696.3</c:v>
                </c:pt>
                <c:pt idx="2413">
                  <c:v>4697.7</c:v>
                </c:pt>
                <c:pt idx="2414">
                  <c:v>4699.1000000000004</c:v>
                </c:pt>
                <c:pt idx="2415">
                  <c:v>4700.3999999999996</c:v>
                </c:pt>
                <c:pt idx="2416">
                  <c:v>4701.8</c:v>
                </c:pt>
                <c:pt idx="2417">
                  <c:v>4703.2</c:v>
                </c:pt>
                <c:pt idx="2418">
                  <c:v>4704.5</c:v>
                </c:pt>
                <c:pt idx="2419">
                  <c:v>4705.8999999999996</c:v>
                </c:pt>
                <c:pt idx="2420">
                  <c:v>4707.3</c:v>
                </c:pt>
                <c:pt idx="2421">
                  <c:v>4708.6000000000004</c:v>
                </c:pt>
                <c:pt idx="2422">
                  <c:v>4710</c:v>
                </c:pt>
                <c:pt idx="2423">
                  <c:v>4711.3999999999996</c:v>
                </c:pt>
                <c:pt idx="2424">
                  <c:v>4712.7</c:v>
                </c:pt>
                <c:pt idx="2425">
                  <c:v>4714.1000000000004</c:v>
                </c:pt>
                <c:pt idx="2426">
                  <c:v>4715.5</c:v>
                </c:pt>
                <c:pt idx="2427">
                  <c:v>4716.8</c:v>
                </c:pt>
                <c:pt idx="2428">
                  <c:v>4718.2</c:v>
                </c:pt>
                <c:pt idx="2429">
                  <c:v>4719.5</c:v>
                </c:pt>
                <c:pt idx="2430">
                  <c:v>4720.8999999999996</c:v>
                </c:pt>
                <c:pt idx="2431">
                  <c:v>4722.2</c:v>
                </c:pt>
                <c:pt idx="2432">
                  <c:v>4723.6000000000004</c:v>
                </c:pt>
                <c:pt idx="2433">
                  <c:v>4724.8999999999996</c:v>
                </c:pt>
                <c:pt idx="2434">
                  <c:v>4726.3</c:v>
                </c:pt>
                <c:pt idx="2435">
                  <c:v>4727.6000000000004</c:v>
                </c:pt>
                <c:pt idx="2436">
                  <c:v>4729</c:v>
                </c:pt>
                <c:pt idx="2437">
                  <c:v>4730.3</c:v>
                </c:pt>
                <c:pt idx="2438">
                  <c:v>4731.7</c:v>
                </c:pt>
                <c:pt idx="2439">
                  <c:v>4733</c:v>
                </c:pt>
                <c:pt idx="2440">
                  <c:v>4734.3999999999996</c:v>
                </c:pt>
                <c:pt idx="2441">
                  <c:v>4735.7</c:v>
                </c:pt>
                <c:pt idx="2442">
                  <c:v>4737.1000000000004</c:v>
                </c:pt>
                <c:pt idx="2443">
                  <c:v>4738.3999999999996</c:v>
                </c:pt>
                <c:pt idx="2444">
                  <c:v>4739.7</c:v>
                </c:pt>
                <c:pt idx="2445">
                  <c:v>4741.1000000000004</c:v>
                </c:pt>
                <c:pt idx="2446">
                  <c:v>4742.3999999999996</c:v>
                </c:pt>
                <c:pt idx="2447">
                  <c:v>4743.8</c:v>
                </c:pt>
                <c:pt idx="2448">
                  <c:v>4745.1000000000004</c:v>
                </c:pt>
                <c:pt idx="2449">
                  <c:v>4746.3999999999996</c:v>
                </c:pt>
                <c:pt idx="2450">
                  <c:v>4747.8</c:v>
                </c:pt>
                <c:pt idx="2451">
                  <c:v>4749.1000000000004</c:v>
                </c:pt>
                <c:pt idx="2452">
                  <c:v>4750.3999999999996</c:v>
                </c:pt>
                <c:pt idx="2453">
                  <c:v>4751.8</c:v>
                </c:pt>
                <c:pt idx="2454">
                  <c:v>4753.1000000000004</c:v>
                </c:pt>
                <c:pt idx="2455">
                  <c:v>4754.3999999999996</c:v>
                </c:pt>
                <c:pt idx="2456">
                  <c:v>4755.7</c:v>
                </c:pt>
                <c:pt idx="2457">
                  <c:v>4757.1000000000004</c:v>
                </c:pt>
                <c:pt idx="2458">
                  <c:v>4758.3999999999996</c:v>
                </c:pt>
                <c:pt idx="2459">
                  <c:v>4759.7</c:v>
                </c:pt>
                <c:pt idx="2460">
                  <c:v>4761</c:v>
                </c:pt>
                <c:pt idx="2461">
                  <c:v>4762.3999999999996</c:v>
                </c:pt>
                <c:pt idx="2462">
                  <c:v>4763.7</c:v>
                </c:pt>
                <c:pt idx="2463">
                  <c:v>4765</c:v>
                </c:pt>
                <c:pt idx="2464">
                  <c:v>4766.3</c:v>
                </c:pt>
                <c:pt idx="2465">
                  <c:v>4767.6000000000004</c:v>
                </c:pt>
                <c:pt idx="2466">
                  <c:v>4769</c:v>
                </c:pt>
                <c:pt idx="2467">
                  <c:v>4770.3</c:v>
                </c:pt>
                <c:pt idx="2468">
                  <c:v>4771.6000000000004</c:v>
                </c:pt>
                <c:pt idx="2469">
                  <c:v>4772.8999999999996</c:v>
                </c:pt>
                <c:pt idx="2470">
                  <c:v>4774.2</c:v>
                </c:pt>
                <c:pt idx="2471">
                  <c:v>4775.5</c:v>
                </c:pt>
                <c:pt idx="2472">
                  <c:v>4777.5</c:v>
                </c:pt>
                <c:pt idx="2473">
                  <c:v>4779.6000000000004</c:v>
                </c:pt>
                <c:pt idx="2474">
                  <c:v>4781.6000000000004</c:v>
                </c:pt>
                <c:pt idx="2475">
                  <c:v>4783.7</c:v>
                </c:pt>
                <c:pt idx="2476">
                  <c:v>4785.8</c:v>
                </c:pt>
                <c:pt idx="2477">
                  <c:v>4787.8</c:v>
                </c:pt>
                <c:pt idx="2478">
                  <c:v>4789.8999999999996</c:v>
                </c:pt>
                <c:pt idx="2479">
                  <c:v>4791.8999999999996</c:v>
                </c:pt>
                <c:pt idx="2480">
                  <c:v>4794</c:v>
                </c:pt>
                <c:pt idx="2481">
                  <c:v>4796</c:v>
                </c:pt>
                <c:pt idx="2482">
                  <c:v>4798.1000000000004</c:v>
                </c:pt>
                <c:pt idx="2483">
                  <c:v>4800.1000000000004</c:v>
                </c:pt>
                <c:pt idx="2484">
                  <c:v>4802.2</c:v>
                </c:pt>
                <c:pt idx="2485">
                  <c:v>4804.2</c:v>
                </c:pt>
                <c:pt idx="2486">
                  <c:v>4806.3</c:v>
                </c:pt>
                <c:pt idx="2487">
                  <c:v>4808.3</c:v>
                </c:pt>
                <c:pt idx="2488">
                  <c:v>4810.3999999999996</c:v>
                </c:pt>
                <c:pt idx="2489">
                  <c:v>4812.3999999999996</c:v>
                </c:pt>
                <c:pt idx="2490">
                  <c:v>4814.5</c:v>
                </c:pt>
                <c:pt idx="2491">
                  <c:v>4816.5</c:v>
                </c:pt>
                <c:pt idx="2492">
                  <c:v>4818.6000000000004</c:v>
                </c:pt>
                <c:pt idx="2493">
                  <c:v>4820.6000000000004</c:v>
                </c:pt>
                <c:pt idx="2494">
                  <c:v>4822.7</c:v>
                </c:pt>
                <c:pt idx="2495">
                  <c:v>4824.7</c:v>
                </c:pt>
                <c:pt idx="2496">
                  <c:v>4826.8</c:v>
                </c:pt>
                <c:pt idx="2497">
                  <c:v>4828.8</c:v>
                </c:pt>
                <c:pt idx="2498">
                  <c:v>4830.8999999999996</c:v>
                </c:pt>
                <c:pt idx="2499">
                  <c:v>4832.8999999999996</c:v>
                </c:pt>
                <c:pt idx="2500">
                  <c:v>4835</c:v>
                </c:pt>
                <c:pt idx="2501">
                  <c:v>4837</c:v>
                </c:pt>
                <c:pt idx="2502">
                  <c:v>4839.1000000000004</c:v>
                </c:pt>
                <c:pt idx="2503">
                  <c:v>4841.1000000000004</c:v>
                </c:pt>
                <c:pt idx="2504">
                  <c:v>4843.2</c:v>
                </c:pt>
                <c:pt idx="2505">
                  <c:v>4845.2</c:v>
                </c:pt>
                <c:pt idx="2506">
                  <c:v>4847.2</c:v>
                </c:pt>
                <c:pt idx="2507">
                  <c:v>4849.3</c:v>
                </c:pt>
                <c:pt idx="2508">
                  <c:v>4851.3</c:v>
                </c:pt>
                <c:pt idx="2509">
                  <c:v>4853.3999999999996</c:v>
                </c:pt>
                <c:pt idx="2510">
                  <c:v>4855.3999999999996</c:v>
                </c:pt>
                <c:pt idx="2511">
                  <c:v>4857.3999999999996</c:v>
                </c:pt>
                <c:pt idx="2512">
                  <c:v>4859.5</c:v>
                </c:pt>
                <c:pt idx="2513">
                  <c:v>4861.5</c:v>
                </c:pt>
                <c:pt idx="2514">
                  <c:v>4863.6000000000004</c:v>
                </c:pt>
                <c:pt idx="2515">
                  <c:v>4865.6000000000004</c:v>
                </c:pt>
                <c:pt idx="2516">
                  <c:v>4867.6000000000004</c:v>
                </c:pt>
                <c:pt idx="2517">
                  <c:v>4869.7</c:v>
                </c:pt>
                <c:pt idx="2518">
                  <c:v>4871.7</c:v>
                </c:pt>
                <c:pt idx="2519">
                  <c:v>4873.7</c:v>
                </c:pt>
                <c:pt idx="2520">
                  <c:v>4875.8</c:v>
                </c:pt>
                <c:pt idx="2521">
                  <c:v>4877.8</c:v>
                </c:pt>
                <c:pt idx="2522">
                  <c:v>4879.8999999999996</c:v>
                </c:pt>
                <c:pt idx="2523">
                  <c:v>4881.8999999999996</c:v>
                </c:pt>
                <c:pt idx="2524">
                  <c:v>4883.8999999999996</c:v>
                </c:pt>
                <c:pt idx="2525">
                  <c:v>4886</c:v>
                </c:pt>
                <c:pt idx="2526">
                  <c:v>4888</c:v>
                </c:pt>
                <c:pt idx="2527">
                  <c:v>4890</c:v>
                </c:pt>
                <c:pt idx="2528">
                  <c:v>4892.1000000000004</c:v>
                </c:pt>
                <c:pt idx="2529">
                  <c:v>4894.1000000000004</c:v>
                </c:pt>
                <c:pt idx="2530">
                  <c:v>4896.1000000000004</c:v>
                </c:pt>
                <c:pt idx="2531">
                  <c:v>4898.1000000000004</c:v>
                </c:pt>
                <c:pt idx="2532">
                  <c:v>4900.2</c:v>
                </c:pt>
                <c:pt idx="2533">
                  <c:v>4902.2</c:v>
                </c:pt>
                <c:pt idx="2534">
                  <c:v>4904.2</c:v>
                </c:pt>
                <c:pt idx="2535">
                  <c:v>4906.3</c:v>
                </c:pt>
                <c:pt idx="2536">
                  <c:v>4908.3</c:v>
                </c:pt>
                <c:pt idx="2537">
                  <c:v>4910.3</c:v>
                </c:pt>
                <c:pt idx="2538">
                  <c:v>4912.3</c:v>
                </c:pt>
                <c:pt idx="2539">
                  <c:v>4914.3999999999996</c:v>
                </c:pt>
                <c:pt idx="2540">
                  <c:v>4916.3999999999996</c:v>
                </c:pt>
                <c:pt idx="2541">
                  <c:v>4918.3999999999996</c:v>
                </c:pt>
                <c:pt idx="2542">
                  <c:v>4920.3999999999996</c:v>
                </c:pt>
                <c:pt idx="2543">
                  <c:v>4922.5</c:v>
                </c:pt>
                <c:pt idx="2544">
                  <c:v>4924.5</c:v>
                </c:pt>
                <c:pt idx="2545">
                  <c:v>4926.5</c:v>
                </c:pt>
                <c:pt idx="2546">
                  <c:v>4928.5</c:v>
                </c:pt>
                <c:pt idx="2547">
                  <c:v>4930.6000000000004</c:v>
                </c:pt>
                <c:pt idx="2548">
                  <c:v>4932.6000000000004</c:v>
                </c:pt>
                <c:pt idx="2549">
                  <c:v>4934.6000000000004</c:v>
                </c:pt>
                <c:pt idx="2550">
                  <c:v>4936.6000000000004</c:v>
                </c:pt>
                <c:pt idx="2551">
                  <c:v>4938.6000000000004</c:v>
                </c:pt>
                <c:pt idx="2552">
                  <c:v>4940.7</c:v>
                </c:pt>
                <c:pt idx="2553">
                  <c:v>4942.7</c:v>
                </c:pt>
                <c:pt idx="2554">
                  <c:v>4944.7</c:v>
                </c:pt>
                <c:pt idx="2555">
                  <c:v>4946.7</c:v>
                </c:pt>
                <c:pt idx="2556">
                  <c:v>4948.7</c:v>
                </c:pt>
                <c:pt idx="2557">
                  <c:v>4950.7</c:v>
                </c:pt>
                <c:pt idx="2558">
                  <c:v>4952.8</c:v>
                </c:pt>
                <c:pt idx="2559">
                  <c:v>4954.8</c:v>
                </c:pt>
                <c:pt idx="2560">
                  <c:v>4956.8</c:v>
                </c:pt>
                <c:pt idx="2561">
                  <c:v>4958.8</c:v>
                </c:pt>
                <c:pt idx="2562">
                  <c:v>4960.8</c:v>
                </c:pt>
                <c:pt idx="2563">
                  <c:v>4962.8</c:v>
                </c:pt>
                <c:pt idx="2564">
                  <c:v>4964.8999999999996</c:v>
                </c:pt>
                <c:pt idx="2565">
                  <c:v>4966.8999999999996</c:v>
                </c:pt>
                <c:pt idx="2566">
                  <c:v>4968.8999999999996</c:v>
                </c:pt>
                <c:pt idx="2567">
                  <c:v>4970.8999999999996</c:v>
                </c:pt>
                <c:pt idx="2568">
                  <c:v>4972.8999999999996</c:v>
                </c:pt>
                <c:pt idx="2569">
                  <c:v>4974.8999999999996</c:v>
                </c:pt>
                <c:pt idx="2570">
                  <c:v>4976.8999999999996</c:v>
                </c:pt>
                <c:pt idx="2571">
                  <c:v>4978.8999999999996</c:v>
                </c:pt>
                <c:pt idx="2572">
                  <c:v>4980.8999999999996</c:v>
                </c:pt>
                <c:pt idx="2573">
                  <c:v>4982.8999999999996</c:v>
                </c:pt>
                <c:pt idx="2574">
                  <c:v>4985</c:v>
                </c:pt>
                <c:pt idx="2575">
                  <c:v>4987</c:v>
                </c:pt>
                <c:pt idx="2576">
                  <c:v>4989</c:v>
                </c:pt>
                <c:pt idx="2577">
                  <c:v>4991</c:v>
                </c:pt>
                <c:pt idx="2578">
                  <c:v>4993</c:v>
                </c:pt>
                <c:pt idx="2579">
                  <c:v>4995</c:v>
                </c:pt>
                <c:pt idx="2580">
                  <c:v>4997</c:v>
                </c:pt>
                <c:pt idx="2581">
                  <c:v>4999</c:v>
                </c:pt>
                <c:pt idx="2582">
                  <c:v>5001</c:v>
                </c:pt>
                <c:pt idx="2583">
                  <c:v>5003</c:v>
                </c:pt>
                <c:pt idx="2584">
                  <c:v>5005</c:v>
                </c:pt>
                <c:pt idx="2585">
                  <c:v>5007</c:v>
                </c:pt>
                <c:pt idx="2586">
                  <c:v>5009</c:v>
                </c:pt>
                <c:pt idx="2587">
                  <c:v>5011</c:v>
                </c:pt>
                <c:pt idx="2588">
                  <c:v>5013</c:v>
                </c:pt>
                <c:pt idx="2589">
                  <c:v>5015</c:v>
                </c:pt>
                <c:pt idx="2590">
                  <c:v>5017</c:v>
                </c:pt>
                <c:pt idx="2591">
                  <c:v>5019</c:v>
                </c:pt>
                <c:pt idx="2592">
                  <c:v>5021</c:v>
                </c:pt>
                <c:pt idx="2593">
                  <c:v>5023</c:v>
                </c:pt>
                <c:pt idx="2594">
                  <c:v>5025</c:v>
                </c:pt>
                <c:pt idx="2595">
                  <c:v>5027</c:v>
                </c:pt>
                <c:pt idx="2596">
                  <c:v>5029</c:v>
                </c:pt>
                <c:pt idx="2597">
                  <c:v>5031</c:v>
                </c:pt>
                <c:pt idx="2598">
                  <c:v>5033</c:v>
                </c:pt>
                <c:pt idx="2599">
                  <c:v>5035</c:v>
                </c:pt>
                <c:pt idx="2600">
                  <c:v>5037</c:v>
                </c:pt>
                <c:pt idx="2601">
                  <c:v>5039</c:v>
                </c:pt>
                <c:pt idx="2602">
                  <c:v>5041</c:v>
                </c:pt>
                <c:pt idx="2603">
                  <c:v>5042.8999999999996</c:v>
                </c:pt>
                <c:pt idx="2604">
                  <c:v>5044.8999999999996</c:v>
                </c:pt>
                <c:pt idx="2605">
                  <c:v>5046.8999999999996</c:v>
                </c:pt>
                <c:pt idx="2606">
                  <c:v>5048.8999999999996</c:v>
                </c:pt>
                <c:pt idx="2607">
                  <c:v>5050.8999999999996</c:v>
                </c:pt>
                <c:pt idx="2608">
                  <c:v>5052.8999999999996</c:v>
                </c:pt>
                <c:pt idx="2609">
                  <c:v>5054.8999999999996</c:v>
                </c:pt>
                <c:pt idx="2610">
                  <c:v>5056.8999999999996</c:v>
                </c:pt>
                <c:pt idx="2611">
                  <c:v>5058.8999999999996</c:v>
                </c:pt>
                <c:pt idx="2612">
                  <c:v>5060.8</c:v>
                </c:pt>
                <c:pt idx="2613">
                  <c:v>5062.8</c:v>
                </c:pt>
                <c:pt idx="2614">
                  <c:v>5064.8</c:v>
                </c:pt>
                <c:pt idx="2615">
                  <c:v>5066.8</c:v>
                </c:pt>
                <c:pt idx="2616">
                  <c:v>5068.8</c:v>
                </c:pt>
                <c:pt idx="2617">
                  <c:v>5070.8</c:v>
                </c:pt>
                <c:pt idx="2618">
                  <c:v>5072.8</c:v>
                </c:pt>
                <c:pt idx="2619">
                  <c:v>5074.7</c:v>
                </c:pt>
                <c:pt idx="2620">
                  <c:v>5076.7</c:v>
                </c:pt>
                <c:pt idx="2621">
                  <c:v>5078.7</c:v>
                </c:pt>
                <c:pt idx="2622">
                  <c:v>5080.7</c:v>
                </c:pt>
                <c:pt idx="2623">
                  <c:v>5082.7</c:v>
                </c:pt>
                <c:pt idx="2624">
                  <c:v>5084.6000000000004</c:v>
                </c:pt>
                <c:pt idx="2625">
                  <c:v>5086.6000000000004</c:v>
                </c:pt>
                <c:pt idx="2626">
                  <c:v>5088.6000000000004</c:v>
                </c:pt>
                <c:pt idx="2627">
                  <c:v>5090.6000000000004</c:v>
                </c:pt>
                <c:pt idx="2628">
                  <c:v>5092.6000000000004</c:v>
                </c:pt>
                <c:pt idx="2629">
                  <c:v>5094.5</c:v>
                </c:pt>
                <c:pt idx="2630">
                  <c:v>5096.5</c:v>
                </c:pt>
                <c:pt idx="2631">
                  <c:v>5098.5</c:v>
                </c:pt>
                <c:pt idx="2632">
                  <c:v>5100.5</c:v>
                </c:pt>
                <c:pt idx="2633">
                  <c:v>5102.3999999999996</c:v>
                </c:pt>
                <c:pt idx="2634">
                  <c:v>5104.3999999999996</c:v>
                </c:pt>
                <c:pt idx="2635">
                  <c:v>5106.3999999999996</c:v>
                </c:pt>
                <c:pt idx="2636">
                  <c:v>5108.3999999999996</c:v>
                </c:pt>
                <c:pt idx="2637">
                  <c:v>5110.3</c:v>
                </c:pt>
                <c:pt idx="2638">
                  <c:v>5112.3</c:v>
                </c:pt>
                <c:pt idx="2639">
                  <c:v>5114.3</c:v>
                </c:pt>
                <c:pt idx="2640">
                  <c:v>5116.3</c:v>
                </c:pt>
                <c:pt idx="2641">
                  <c:v>5118.2</c:v>
                </c:pt>
                <c:pt idx="2642">
                  <c:v>5120.2</c:v>
                </c:pt>
                <c:pt idx="2643">
                  <c:v>5122.2</c:v>
                </c:pt>
                <c:pt idx="2644">
                  <c:v>5124.1000000000004</c:v>
                </c:pt>
                <c:pt idx="2645">
                  <c:v>5126.1000000000004</c:v>
                </c:pt>
                <c:pt idx="2646">
                  <c:v>5128.1000000000004</c:v>
                </c:pt>
                <c:pt idx="2647">
                  <c:v>5130</c:v>
                </c:pt>
                <c:pt idx="2648">
                  <c:v>5132</c:v>
                </c:pt>
                <c:pt idx="2649">
                  <c:v>5134</c:v>
                </c:pt>
                <c:pt idx="2650">
                  <c:v>5135.8999999999996</c:v>
                </c:pt>
                <c:pt idx="2651">
                  <c:v>5137.8999999999996</c:v>
                </c:pt>
                <c:pt idx="2652">
                  <c:v>5139.8999999999996</c:v>
                </c:pt>
                <c:pt idx="2653">
                  <c:v>5141.8</c:v>
                </c:pt>
                <c:pt idx="2654">
                  <c:v>5143.8</c:v>
                </c:pt>
                <c:pt idx="2655">
                  <c:v>5145.8</c:v>
                </c:pt>
                <c:pt idx="2656">
                  <c:v>5147.7</c:v>
                </c:pt>
                <c:pt idx="2657">
                  <c:v>5149.7</c:v>
                </c:pt>
                <c:pt idx="2658">
                  <c:v>5151.6000000000004</c:v>
                </c:pt>
                <c:pt idx="2659">
                  <c:v>5153.6000000000004</c:v>
                </c:pt>
                <c:pt idx="2660">
                  <c:v>5155.6000000000004</c:v>
                </c:pt>
                <c:pt idx="2661">
                  <c:v>5157.5</c:v>
                </c:pt>
                <c:pt idx="2662">
                  <c:v>5159.5</c:v>
                </c:pt>
                <c:pt idx="2663">
                  <c:v>5161.3999999999996</c:v>
                </c:pt>
                <c:pt idx="2664">
                  <c:v>5163.3999999999996</c:v>
                </c:pt>
                <c:pt idx="2665">
                  <c:v>5165.3</c:v>
                </c:pt>
                <c:pt idx="2666">
                  <c:v>5167.3</c:v>
                </c:pt>
                <c:pt idx="2667">
                  <c:v>5169.3</c:v>
                </c:pt>
                <c:pt idx="2668">
                  <c:v>5171.2</c:v>
                </c:pt>
                <c:pt idx="2669">
                  <c:v>5173.2</c:v>
                </c:pt>
                <c:pt idx="2670">
                  <c:v>5175.1000000000004</c:v>
                </c:pt>
                <c:pt idx="2671">
                  <c:v>5177.1000000000004</c:v>
                </c:pt>
                <c:pt idx="2672">
                  <c:v>5179</c:v>
                </c:pt>
                <c:pt idx="2673">
                  <c:v>5181</c:v>
                </c:pt>
                <c:pt idx="2674">
                  <c:v>5182.8999999999996</c:v>
                </c:pt>
                <c:pt idx="2675">
                  <c:v>5184.8999999999996</c:v>
                </c:pt>
                <c:pt idx="2676">
                  <c:v>5186.8</c:v>
                </c:pt>
                <c:pt idx="2677">
                  <c:v>5188.8</c:v>
                </c:pt>
                <c:pt idx="2678">
                  <c:v>5190.7</c:v>
                </c:pt>
                <c:pt idx="2679">
                  <c:v>5192.7</c:v>
                </c:pt>
                <c:pt idx="2680">
                  <c:v>5194.6000000000004</c:v>
                </c:pt>
                <c:pt idx="2681">
                  <c:v>5196.6000000000004</c:v>
                </c:pt>
                <c:pt idx="2682">
                  <c:v>5198.5</c:v>
                </c:pt>
                <c:pt idx="2683">
                  <c:v>5200.5</c:v>
                </c:pt>
                <c:pt idx="2684">
                  <c:v>5202.3999999999996</c:v>
                </c:pt>
                <c:pt idx="2685">
                  <c:v>5204.3</c:v>
                </c:pt>
                <c:pt idx="2686">
                  <c:v>5206.3</c:v>
                </c:pt>
                <c:pt idx="2687">
                  <c:v>5208.2</c:v>
                </c:pt>
                <c:pt idx="2688">
                  <c:v>5210.2</c:v>
                </c:pt>
                <c:pt idx="2689">
                  <c:v>5212.1000000000004</c:v>
                </c:pt>
                <c:pt idx="2690">
                  <c:v>5214.1000000000004</c:v>
                </c:pt>
                <c:pt idx="2691">
                  <c:v>5216</c:v>
                </c:pt>
                <c:pt idx="2692">
                  <c:v>5217.8999999999996</c:v>
                </c:pt>
                <c:pt idx="2693">
                  <c:v>5219.8999999999996</c:v>
                </c:pt>
                <c:pt idx="2694">
                  <c:v>5221.8</c:v>
                </c:pt>
                <c:pt idx="2695">
                  <c:v>5223.8</c:v>
                </c:pt>
                <c:pt idx="2696">
                  <c:v>5225.7</c:v>
                </c:pt>
                <c:pt idx="2697">
                  <c:v>5227.6000000000004</c:v>
                </c:pt>
                <c:pt idx="2698">
                  <c:v>5229.6000000000004</c:v>
                </c:pt>
                <c:pt idx="2699">
                  <c:v>5231.5</c:v>
                </c:pt>
                <c:pt idx="2700">
                  <c:v>5233.3999999999996</c:v>
                </c:pt>
                <c:pt idx="2701">
                  <c:v>5235.3999999999996</c:v>
                </c:pt>
                <c:pt idx="2702">
                  <c:v>5237.3</c:v>
                </c:pt>
                <c:pt idx="2703">
                  <c:v>5239.2</c:v>
                </c:pt>
                <c:pt idx="2704">
                  <c:v>5241.2</c:v>
                </c:pt>
                <c:pt idx="2705">
                  <c:v>5241.6000000000004</c:v>
                </c:pt>
                <c:pt idx="2706">
                  <c:v>5243.6</c:v>
                </c:pt>
                <c:pt idx="2707">
                  <c:v>5245.5</c:v>
                </c:pt>
                <c:pt idx="2708">
                  <c:v>5247.4</c:v>
                </c:pt>
                <c:pt idx="2709">
                  <c:v>5249.4</c:v>
                </c:pt>
                <c:pt idx="2710">
                  <c:v>5251.3</c:v>
                </c:pt>
                <c:pt idx="2711">
                  <c:v>5253.2</c:v>
                </c:pt>
                <c:pt idx="2712">
                  <c:v>5255.2</c:v>
                </c:pt>
                <c:pt idx="2713">
                  <c:v>5257.1</c:v>
                </c:pt>
                <c:pt idx="2714">
                  <c:v>5259</c:v>
                </c:pt>
                <c:pt idx="2715">
                  <c:v>5260.9</c:v>
                </c:pt>
                <c:pt idx="2716">
                  <c:v>5262.9</c:v>
                </c:pt>
                <c:pt idx="2717">
                  <c:v>5264.8</c:v>
                </c:pt>
                <c:pt idx="2718">
                  <c:v>5266.7</c:v>
                </c:pt>
                <c:pt idx="2719">
                  <c:v>5268.6</c:v>
                </c:pt>
                <c:pt idx="2720">
                  <c:v>5270.6</c:v>
                </c:pt>
                <c:pt idx="2721">
                  <c:v>5272.5</c:v>
                </c:pt>
                <c:pt idx="2722">
                  <c:v>5274.4</c:v>
                </c:pt>
                <c:pt idx="2723">
                  <c:v>5276.3</c:v>
                </c:pt>
                <c:pt idx="2724">
                  <c:v>5278.3</c:v>
                </c:pt>
                <c:pt idx="2725">
                  <c:v>5280.2</c:v>
                </c:pt>
                <c:pt idx="2726">
                  <c:v>5282.1</c:v>
                </c:pt>
                <c:pt idx="2727">
                  <c:v>5284</c:v>
                </c:pt>
                <c:pt idx="2728">
                  <c:v>5285.9</c:v>
                </c:pt>
                <c:pt idx="2729">
                  <c:v>5287.9</c:v>
                </c:pt>
                <c:pt idx="2730">
                  <c:v>5289.8</c:v>
                </c:pt>
                <c:pt idx="2731">
                  <c:v>5291.7</c:v>
                </c:pt>
                <c:pt idx="2732">
                  <c:v>5293.6</c:v>
                </c:pt>
                <c:pt idx="2733">
                  <c:v>5295.5</c:v>
                </c:pt>
                <c:pt idx="2734">
                  <c:v>5297.4</c:v>
                </c:pt>
                <c:pt idx="2735">
                  <c:v>5299.3</c:v>
                </c:pt>
                <c:pt idx="2736">
                  <c:v>5301.3</c:v>
                </c:pt>
                <c:pt idx="2737">
                  <c:v>5303.2</c:v>
                </c:pt>
                <c:pt idx="2738">
                  <c:v>5305.1</c:v>
                </c:pt>
                <c:pt idx="2739">
                  <c:v>5307</c:v>
                </c:pt>
                <c:pt idx="2740">
                  <c:v>5308.9</c:v>
                </c:pt>
                <c:pt idx="2741">
                  <c:v>5310.8</c:v>
                </c:pt>
                <c:pt idx="2742">
                  <c:v>5312.7</c:v>
                </c:pt>
                <c:pt idx="2743">
                  <c:v>5314.6</c:v>
                </c:pt>
                <c:pt idx="2744">
                  <c:v>5316.5</c:v>
                </c:pt>
                <c:pt idx="2745">
                  <c:v>5318.5</c:v>
                </c:pt>
                <c:pt idx="2746">
                  <c:v>5320.4</c:v>
                </c:pt>
                <c:pt idx="2747">
                  <c:v>5322.3</c:v>
                </c:pt>
                <c:pt idx="2748">
                  <c:v>5324.2</c:v>
                </c:pt>
                <c:pt idx="2749">
                  <c:v>5326.1</c:v>
                </c:pt>
                <c:pt idx="2750">
                  <c:v>5328</c:v>
                </c:pt>
                <c:pt idx="2751">
                  <c:v>5329.9</c:v>
                </c:pt>
                <c:pt idx="2752">
                  <c:v>5331.8</c:v>
                </c:pt>
                <c:pt idx="2753">
                  <c:v>5333.7</c:v>
                </c:pt>
                <c:pt idx="2754">
                  <c:v>5335.6</c:v>
                </c:pt>
                <c:pt idx="2755">
                  <c:v>5337.5</c:v>
                </c:pt>
                <c:pt idx="2756">
                  <c:v>5339.4</c:v>
                </c:pt>
                <c:pt idx="2757">
                  <c:v>5341.3</c:v>
                </c:pt>
                <c:pt idx="2758">
                  <c:v>5343.2</c:v>
                </c:pt>
                <c:pt idx="2759">
                  <c:v>5345.1</c:v>
                </c:pt>
                <c:pt idx="2760">
                  <c:v>5347</c:v>
                </c:pt>
                <c:pt idx="2761">
                  <c:v>5348.9</c:v>
                </c:pt>
                <c:pt idx="2762">
                  <c:v>5350.8</c:v>
                </c:pt>
                <c:pt idx="2763">
                  <c:v>5352.7</c:v>
                </c:pt>
                <c:pt idx="2764">
                  <c:v>5354.6</c:v>
                </c:pt>
                <c:pt idx="2765">
                  <c:v>5356.5</c:v>
                </c:pt>
                <c:pt idx="2766">
                  <c:v>5358.4</c:v>
                </c:pt>
                <c:pt idx="2767">
                  <c:v>5360.3</c:v>
                </c:pt>
                <c:pt idx="2768">
                  <c:v>5362.2</c:v>
                </c:pt>
                <c:pt idx="2769">
                  <c:v>5364.1</c:v>
                </c:pt>
                <c:pt idx="2770">
                  <c:v>5365.9</c:v>
                </c:pt>
                <c:pt idx="2771">
                  <c:v>5367.8</c:v>
                </c:pt>
                <c:pt idx="2772">
                  <c:v>5369.7</c:v>
                </c:pt>
                <c:pt idx="2773">
                  <c:v>5371.6</c:v>
                </c:pt>
                <c:pt idx="2774">
                  <c:v>5373.5</c:v>
                </c:pt>
                <c:pt idx="2775">
                  <c:v>5375.4</c:v>
                </c:pt>
                <c:pt idx="2776">
                  <c:v>5377.3</c:v>
                </c:pt>
                <c:pt idx="2777">
                  <c:v>5379.2</c:v>
                </c:pt>
                <c:pt idx="2778">
                  <c:v>5381.1</c:v>
                </c:pt>
                <c:pt idx="2779">
                  <c:v>5382.9</c:v>
                </c:pt>
                <c:pt idx="2780">
                  <c:v>5384.8</c:v>
                </c:pt>
                <c:pt idx="2781">
                  <c:v>5386.7</c:v>
                </c:pt>
                <c:pt idx="2782">
                  <c:v>5388.6</c:v>
                </c:pt>
                <c:pt idx="2783">
                  <c:v>5390.5</c:v>
                </c:pt>
                <c:pt idx="2784">
                  <c:v>5392.4</c:v>
                </c:pt>
                <c:pt idx="2785">
                  <c:v>5394.3</c:v>
                </c:pt>
                <c:pt idx="2786">
                  <c:v>5396.1</c:v>
                </c:pt>
                <c:pt idx="2787">
                  <c:v>5398</c:v>
                </c:pt>
                <c:pt idx="2788">
                  <c:v>5399.9</c:v>
                </c:pt>
                <c:pt idx="2789">
                  <c:v>5401.8</c:v>
                </c:pt>
                <c:pt idx="2790">
                  <c:v>5403.7</c:v>
                </c:pt>
                <c:pt idx="2791">
                  <c:v>5405.5</c:v>
                </c:pt>
                <c:pt idx="2792">
                  <c:v>5407.4</c:v>
                </c:pt>
                <c:pt idx="2793">
                  <c:v>5409.3</c:v>
                </c:pt>
                <c:pt idx="2794">
                  <c:v>5411.2</c:v>
                </c:pt>
                <c:pt idx="2795">
                  <c:v>5413</c:v>
                </c:pt>
                <c:pt idx="2796">
                  <c:v>5414.9</c:v>
                </c:pt>
                <c:pt idx="2797">
                  <c:v>5416.8</c:v>
                </c:pt>
                <c:pt idx="2798">
                  <c:v>5418.7</c:v>
                </c:pt>
                <c:pt idx="2799">
                  <c:v>5420.5</c:v>
                </c:pt>
                <c:pt idx="2800">
                  <c:v>5422.4</c:v>
                </c:pt>
                <c:pt idx="2801">
                  <c:v>5424.3</c:v>
                </c:pt>
                <c:pt idx="2802">
                  <c:v>5426.1</c:v>
                </c:pt>
                <c:pt idx="2803">
                  <c:v>5428</c:v>
                </c:pt>
                <c:pt idx="2804">
                  <c:v>5429.9</c:v>
                </c:pt>
                <c:pt idx="2805">
                  <c:v>5431.8</c:v>
                </c:pt>
                <c:pt idx="2806">
                  <c:v>5433.6</c:v>
                </c:pt>
                <c:pt idx="2807">
                  <c:v>5435.5</c:v>
                </c:pt>
                <c:pt idx="2808">
                  <c:v>5437.4</c:v>
                </c:pt>
                <c:pt idx="2809">
                  <c:v>5439.2</c:v>
                </c:pt>
                <c:pt idx="2810">
                  <c:v>5441.1</c:v>
                </c:pt>
                <c:pt idx="2811">
                  <c:v>5443</c:v>
                </c:pt>
                <c:pt idx="2812">
                  <c:v>5444.8</c:v>
                </c:pt>
                <c:pt idx="2813">
                  <c:v>5446.7</c:v>
                </c:pt>
                <c:pt idx="2814">
                  <c:v>5448.6</c:v>
                </c:pt>
                <c:pt idx="2815">
                  <c:v>5450.4</c:v>
                </c:pt>
                <c:pt idx="2816">
                  <c:v>5452.3</c:v>
                </c:pt>
                <c:pt idx="2817">
                  <c:v>5454.1</c:v>
                </c:pt>
                <c:pt idx="2818">
                  <c:v>5456</c:v>
                </c:pt>
                <c:pt idx="2819">
                  <c:v>5457.9</c:v>
                </c:pt>
                <c:pt idx="2820">
                  <c:v>5459.7</c:v>
                </c:pt>
                <c:pt idx="2821">
                  <c:v>5461.6</c:v>
                </c:pt>
                <c:pt idx="2822">
                  <c:v>5463.4</c:v>
                </c:pt>
                <c:pt idx="2823">
                  <c:v>5465.3</c:v>
                </c:pt>
                <c:pt idx="2824">
                  <c:v>5467.1</c:v>
                </c:pt>
                <c:pt idx="2825">
                  <c:v>5469</c:v>
                </c:pt>
                <c:pt idx="2826">
                  <c:v>5470.9</c:v>
                </c:pt>
                <c:pt idx="2827">
                  <c:v>5472.7</c:v>
                </c:pt>
                <c:pt idx="2828">
                  <c:v>5474.6</c:v>
                </c:pt>
                <c:pt idx="2829">
                  <c:v>5476.4</c:v>
                </c:pt>
                <c:pt idx="2830">
                  <c:v>5478.3</c:v>
                </c:pt>
                <c:pt idx="2831">
                  <c:v>5480.1</c:v>
                </c:pt>
                <c:pt idx="2832">
                  <c:v>5482</c:v>
                </c:pt>
                <c:pt idx="2833">
                  <c:v>5483.8</c:v>
                </c:pt>
                <c:pt idx="2834">
                  <c:v>5485.7</c:v>
                </c:pt>
                <c:pt idx="2835">
                  <c:v>5487.5</c:v>
                </c:pt>
                <c:pt idx="2836">
                  <c:v>5489.4</c:v>
                </c:pt>
                <c:pt idx="2837">
                  <c:v>5491.2</c:v>
                </c:pt>
                <c:pt idx="2838">
                  <c:v>5494.5</c:v>
                </c:pt>
                <c:pt idx="2839">
                  <c:v>5496.3</c:v>
                </c:pt>
                <c:pt idx="2840">
                  <c:v>5498.2</c:v>
                </c:pt>
                <c:pt idx="2841">
                  <c:v>5500</c:v>
                </c:pt>
                <c:pt idx="2842">
                  <c:v>5501.9</c:v>
                </c:pt>
                <c:pt idx="2843">
                  <c:v>5503.7</c:v>
                </c:pt>
                <c:pt idx="2844">
                  <c:v>5505.5</c:v>
                </c:pt>
                <c:pt idx="2845">
                  <c:v>5507.4</c:v>
                </c:pt>
                <c:pt idx="2846">
                  <c:v>5509.2</c:v>
                </c:pt>
                <c:pt idx="2847">
                  <c:v>5511.1</c:v>
                </c:pt>
                <c:pt idx="2848">
                  <c:v>5512.9</c:v>
                </c:pt>
                <c:pt idx="2849">
                  <c:v>5514.7</c:v>
                </c:pt>
                <c:pt idx="2850">
                  <c:v>5516.6</c:v>
                </c:pt>
                <c:pt idx="2851">
                  <c:v>5518.4</c:v>
                </c:pt>
                <c:pt idx="2852">
                  <c:v>5520.3</c:v>
                </c:pt>
                <c:pt idx="2853">
                  <c:v>5522.1</c:v>
                </c:pt>
                <c:pt idx="2854">
                  <c:v>5523.9</c:v>
                </c:pt>
                <c:pt idx="2855">
                  <c:v>5525.8</c:v>
                </c:pt>
                <c:pt idx="2856">
                  <c:v>5527.6</c:v>
                </c:pt>
                <c:pt idx="2857">
                  <c:v>5529.4</c:v>
                </c:pt>
                <c:pt idx="2858">
                  <c:v>5531.3</c:v>
                </c:pt>
                <c:pt idx="2859">
                  <c:v>5533.1</c:v>
                </c:pt>
                <c:pt idx="2860">
                  <c:v>5534.9</c:v>
                </c:pt>
                <c:pt idx="2861">
                  <c:v>5536.8</c:v>
                </c:pt>
                <c:pt idx="2862">
                  <c:v>5538.6</c:v>
                </c:pt>
                <c:pt idx="2863">
                  <c:v>5540.4</c:v>
                </c:pt>
                <c:pt idx="2864">
                  <c:v>5542.3</c:v>
                </c:pt>
                <c:pt idx="2865">
                  <c:v>5544.1</c:v>
                </c:pt>
                <c:pt idx="2866">
                  <c:v>5545.9</c:v>
                </c:pt>
                <c:pt idx="2867">
                  <c:v>5547.7</c:v>
                </c:pt>
                <c:pt idx="2868">
                  <c:v>5549.6</c:v>
                </c:pt>
                <c:pt idx="2869">
                  <c:v>5551.4</c:v>
                </c:pt>
                <c:pt idx="2870">
                  <c:v>5553.2</c:v>
                </c:pt>
                <c:pt idx="2871">
                  <c:v>5555</c:v>
                </c:pt>
                <c:pt idx="2872">
                  <c:v>5556.9</c:v>
                </c:pt>
                <c:pt idx="2873">
                  <c:v>5558.7</c:v>
                </c:pt>
                <c:pt idx="2874">
                  <c:v>5560.5</c:v>
                </c:pt>
                <c:pt idx="2875">
                  <c:v>5562.3</c:v>
                </c:pt>
                <c:pt idx="2876">
                  <c:v>5564.1</c:v>
                </c:pt>
                <c:pt idx="2877">
                  <c:v>5566</c:v>
                </c:pt>
                <c:pt idx="2878">
                  <c:v>5567.8</c:v>
                </c:pt>
                <c:pt idx="2879">
                  <c:v>5569.6</c:v>
                </c:pt>
                <c:pt idx="2880">
                  <c:v>5571.4</c:v>
                </c:pt>
                <c:pt idx="2881">
                  <c:v>5573.2</c:v>
                </c:pt>
                <c:pt idx="2882">
                  <c:v>5575.1</c:v>
                </c:pt>
                <c:pt idx="2883">
                  <c:v>5576.9</c:v>
                </c:pt>
                <c:pt idx="2884">
                  <c:v>5578.7</c:v>
                </c:pt>
                <c:pt idx="2885">
                  <c:v>5580.5</c:v>
                </c:pt>
                <c:pt idx="2886">
                  <c:v>5582.3</c:v>
                </c:pt>
                <c:pt idx="2887">
                  <c:v>5584.1</c:v>
                </c:pt>
                <c:pt idx="2888">
                  <c:v>5585.9</c:v>
                </c:pt>
                <c:pt idx="2889">
                  <c:v>5587.8</c:v>
                </c:pt>
                <c:pt idx="2890">
                  <c:v>5589.6</c:v>
                </c:pt>
                <c:pt idx="2891">
                  <c:v>5591.4</c:v>
                </c:pt>
                <c:pt idx="2892">
                  <c:v>5593.2</c:v>
                </c:pt>
                <c:pt idx="2893">
                  <c:v>5595</c:v>
                </c:pt>
                <c:pt idx="2894">
                  <c:v>5596.8</c:v>
                </c:pt>
                <c:pt idx="2895">
                  <c:v>5598.6</c:v>
                </c:pt>
                <c:pt idx="2896">
                  <c:v>5600.4</c:v>
                </c:pt>
                <c:pt idx="2897">
                  <c:v>5602.2</c:v>
                </c:pt>
                <c:pt idx="2898">
                  <c:v>5604</c:v>
                </c:pt>
                <c:pt idx="2899">
                  <c:v>5605.8</c:v>
                </c:pt>
                <c:pt idx="2900">
                  <c:v>5607.6</c:v>
                </c:pt>
                <c:pt idx="2901">
                  <c:v>5609.4</c:v>
                </c:pt>
                <c:pt idx="2902">
                  <c:v>5611.2</c:v>
                </c:pt>
                <c:pt idx="2903">
                  <c:v>5613</c:v>
                </c:pt>
                <c:pt idx="2904">
                  <c:v>5614.8</c:v>
                </c:pt>
                <c:pt idx="2905">
                  <c:v>5616.6</c:v>
                </c:pt>
                <c:pt idx="2906">
                  <c:v>5618.4</c:v>
                </c:pt>
                <c:pt idx="2907">
                  <c:v>5620.2</c:v>
                </c:pt>
                <c:pt idx="2908">
                  <c:v>5622</c:v>
                </c:pt>
                <c:pt idx="2909">
                  <c:v>5623.8</c:v>
                </c:pt>
                <c:pt idx="2910">
                  <c:v>5625.6</c:v>
                </c:pt>
                <c:pt idx="2911">
                  <c:v>5627.4</c:v>
                </c:pt>
                <c:pt idx="2912">
                  <c:v>5629.2</c:v>
                </c:pt>
                <c:pt idx="2913">
                  <c:v>5631</c:v>
                </c:pt>
                <c:pt idx="2914">
                  <c:v>5632.8</c:v>
                </c:pt>
                <c:pt idx="2915">
                  <c:v>5634.6</c:v>
                </c:pt>
                <c:pt idx="2916">
                  <c:v>5636.4</c:v>
                </c:pt>
                <c:pt idx="2917">
                  <c:v>5638.2</c:v>
                </c:pt>
                <c:pt idx="2918">
                  <c:v>5640</c:v>
                </c:pt>
                <c:pt idx="2919">
                  <c:v>5641.8</c:v>
                </c:pt>
                <c:pt idx="2920">
                  <c:v>5643.6</c:v>
                </c:pt>
                <c:pt idx="2921">
                  <c:v>5645.3</c:v>
                </c:pt>
                <c:pt idx="2922">
                  <c:v>5647.1</c:v>
                </c:pt>
                <c:pt idx="2923">
                  <c:v>5648.9</c:v>
                </c:pt>
                <c:pt idx="2924">
                  <c:v>5650.7</c:v>
                </c:pt>
                <c:pt idx="2925">
                  <c:v>5652.5</c:v>
                </c:pt>
                <c:pt idx="2926">
                  <c:v>5654.3</c:v>
                </c:pt>
                <c:pt idx="2927">
                  <c:v>5656.1</c:v>
                </c:pt>
                <c:pt idx="2928">
                  <c:v>5657.9</c:v>
                </c:pt>
                <c:pt idx="2929">
                  <c:v>5659.6</c:v>
                </c:pt>
                <c:pt idx="2930">
                  <c:v>5661.4</c:v>
                </c:pt>
                <c:pt idx="2931">
                  <c:v>5663.2</c:v>
                </c:pt>
                <c:pt idx="2932">
                  <c:v>5665</c:v>
                </c:pt>
                <c:pt idx="2933">
                  <c:v>5666.8</c:v>
                </c:pt>
                <c:pt idx="2934">
                  <c:v>5668.5</c:v>
                </c:pt>
                <c:pt idx="2935">
                  <c:v>5670.3</c:v>
                </c:pt>
                <c:pt idx="2936">
                  <c:v>5672.1</c:v>
                </c:pt>
                <c:pt idx="2937">
                  <c:v>5673.9</c:v>
                </c:pt>
                <c:pt idx="2938">
                  <c:v>5675.6</c:v>
                </c:pt>
                <c:pt idx="2939">
                  <c:v>5677.4</c:v>
                </c:pt>
                <c:pt idx="2940">
                  <c:v>5679.2</c:v>
                </c:pt>
                <c:pt idx="2941">
                  <c:v>5681</c:v>
                </c:pt>
                <c:pt idx="2942">
                  <c:v>5682.8</c:v>
                </c:pt>
                <c:pt idx="2943">
                  <c:v>5684.5</c:v>
                </c:pt>
                <c:pt idx="2944">
                  <c:v>5686.3</c:v>
                </c:pt>
                <c:pt idx="2945">
                  <c:v>5688.1</c:v>
                </c:pt>
                <c:pt idx="2946">
                  <c:v>5689.8</c:v>
                </c:pt>
                <c:pt idx="2947">
                  <c:v>5691.6</c:v>
                </c:pt>
                <c:pt idx="2948">
                  <c:v>5693.4</c:v>
                </c:pt>
                <c:pt idx="2949">
                  <c:v>5695.1</c:v>
                </c:pt>
                <c:pt idx="2950">
                  <c:v>5696.9</c:v>
                </c:pt>
                <c:pt idx="2951">
                  <c:v>5698.7</c:v>
                </c:pt>
                <c:pt idx="2952">
                  <c:v>5700.4</c:v>
                </c:pt>
                <c:pt idx="2953">
                  <c:v>5702.2</c:v>
                </c:pt>
                <c:pt idx="2954">
                  <c:v>5704</c:v>
                </c:pt>
                <c:pt idx="2955">
                  <c:v>5705.7</c:v>
                </c:pt>
                <c:pt idx="2956">
                  <c:v>5707.5</c:v>
                </c:pt>
                <c:pt idx="2957">
                  <c:v>5709.3</c:v>
                </c:pt>
                <c:pt idx="2958">
                  <c:v>5711</c:v>
                </c:pt>
                <c:pt idx="2959">
                  <c:v>5712.8</c:v>
                </c:pt>
                <c:pt idx="2960">
                  <c:v>5714.6</c:v>
                </c:pt>
                <c:pt idx="2961">
                  <c:v>5716.3</c:v>
                </c:pt>
                <c:pt idx="2962">
                  <c:v>5718.1</c:v>
                </c:pt>
                <c:pt idx="2963">
                  <c:v>5719.8</c:v>
                </c:pt>
                <c:pt idx="2964">
                  <c:v>5721.6</c:v>
                </c:pt>
                <c:pt idx="2965">
                  <c:v>5723.3</c:v>
                </c:pt>
                <c:pt idx="2966">
                  <c:v>5725.1</c:v>
                </c:pt>
                <c:pt idx="2967">
                  <c:v>5726.9</c:v>
                </c:pt>
                <c:pt idx="2968">
                  <c:v>5728.6</c:v>
                </c:pt>
                <c:pt idx="2969">
                  <c:v>5730.4</c:v>
                </c:pt>
                <c:pt idx="2970">
                  <c:v>5732.1</c:v>
                </c:pt>
                <c:pt idx="2971">
                  <c:v>5733.9</c:v>
                </c:pt>
                <c:pt idx="2972">
                  <c:v>5735.6</c:v>
                </c:pt>
                <c:pt idx="2973">
                  <c:v>5737.4</c:v>
                </c:pt>
                <c:pt idx="2974">
                  <c:v>5739.1</c:v>
                </c:pt>
                <c:pt idx="2975">
                  <c:v>5740.9</c:v>
                </c:pt>
                <c:pt idx="2976">
                  <c:v>5742.6</c:v>
                </c:pt>
                <c:pt idx="2977">
                  <c:v>5744.4</c:v>
                </c:pt>
                <c:pt idx="2978">
                  <c:v>5746.1</c:v>
                </c:pt>
                <c:pt idx="2979">
                  <c:v>5747.9</c:v>
                </c:pt>
                <c:pt idx="2980">
                  <c:v>5749.6</c:v>
                </c:pt>
                <c:pt idx="2981">
                  <c:v>5751.4</c:v>
                </c:pt>
                <c:pt idx="2982">
                  <c:v>5753.1</c:v>
                </c:pt>
                <c:pt idx="2983">
                  <c:v>5754.9</c:v>
                </c:pt>
                <c:pt idx="2984">
                  <c:v>5756.6</c:v>
                </c:pt>
                <c:pt idx="2985">
                  <c:v>5758.3</c:v>
                </c:pt>
                <c:pt idx="2986">
                  <c:v>5760.1</c:v>
                </c:pt>
                <c:pt idx="2987">
                  <c:v>5761.8</c:v>
                </c:pt>
                <c:pt idx="2988">
                  <c:v>5763.6</c:v>
                </c:pt>
                <c:pt idx="2989">
                  <c:v>5765.3</c:v>
                </c:pt>
                <c:pt idx="2990">
                  <c:v>5767</c:v>
                </c:pt>
                <c:pt idx="2991">
                  <c:v>5768.8</c:v>
                </c:pt>
                <c:pt idx="2992">
                  <c:v>5770.5</c:v>
                </c:pt>
                <c:pt idx="2993">
                  <c:v>5772.3</c:v>
                </c:pt>
                <c:pt idx="2994">
                  <c:v>5774</c:v>
                </c:pt>
                <c:pt idx="2995">
                  <c:v>5775.7</c:v>
                </c:pt>
                <c:pt idx="2996">
                  <c:v>5777.5</c:v>
                </c:pt>
                <c:pt idx="2997">
                  <c:v>5779.2</c:v>
                </c:pt>
                <c:pt idx="2998">
                  <c:v>5780.9</c:v>
                </c:pt>
                <c:pt idx="2999">
                  <c:v>5782.7</c:v>
                </c:pt>
                <c:pt idx="3000">
                  <c:v>5784.4</c:v>
                </c:pt>
                <c:pt idx="3001">
                  <c:v>5786.1</c:v>
                </c:pt>
                <c:pt idx="3002">
                  <c:v>5787.8</c:v>
                </c:pt>
                <c:pt idx="3003">
                  <c:v>5789.6</c:v>
                </c:pt>
                <c:pt idx="3004">
                  <c:v>5791.3</c:v>
                </c:pt>
                <c:pt idx="3005">
                  <c:v>5793</c:v>
                </c:pt>
                <c:pt idx="3006">
                  <c:v>5794.8</c:v>
                </c:pt>
                <c:pt idx="3007">
                  <c:v>5796.5</c:v>
                </c:pt>
                <c:pt idx="3008">
                  <c:v>5798.2</c:v>
                </c:pt>
                <c:pt idx="3009">
                  <c:v>5799.9</c:v>
                </c:pt>
                <c:pt idx="3010">
                  <c:v>5801.7</c:v>
                </c:pt>
                <c:pt idx="3011">
                  <c:v>5803.4</c:v>
                </c:pt>
                <c:pt idx="3012">
                  <c:v>5805.1</c:v>
                </c:pt>
                <c:pt idx="3013">
                  <c:v>5806.8</c:v>
                </c:pt>
                <c:pt idx="3014">
                  <c:v>5808.6</c:v>
                </c:pt>
                <c:pt idx="3015">
                  <c:v>5810.3</c:v>
                </c:pt>
                <c:pt idx="3016">
                  <c:v>5812</c:v>
                </c:pt>
                <c:pt idx="3017">
                  <c:v>5813.7</c:v>
                </c:pt>
                <c:pt idx="3018">
                  <c:v>5815.4</c:v>
                </c:pt>
                <c:pt idx="3019">
                  <c:v>5817.1</c:v>
                </c:pt>
                <c:pt idx="3020">
                  <c:v>5818.9</c:v>
                </c:pt>
                <c:pt idx="3021">
                  <c:v>5820.6</c:v>
                </c:pt>
                <c:pt idx="3022">
                  <c:v>5822.3</c:v>
                </c:pt>
                <c:pt idx="3023">
                  <c:v>5824</c:v>
                </c:pt>
                <c:pt idx="3024">
                  <c:v>5825.7</c:v>
                </c:pt>
                <c:pt idx="3025">
                  <c:v>5827.4</c:v>
                </c:pt>
                <c:pt idx="3026">
                  <c:v>5829.1</c:v>
                </c:pt>
                <c:pt idx="3027">
                  <c:v>5830.9</c:v>
                </c:pt>
                <c:pt idx="3028">
                  <c:v>5832.6</c:v>
                </c:pt>
                <c:pt idx="3029">
                  <c:v>5834.3</c:v>
                </c:pt>
                <c:pt idx="3030">
                  <c:v>5836</c:v>
                </c:pt>
                <c:pt idx="3031">
                  <c:v>5837.7</c:v>
                </c:pt>
                <c:pt idx="3032">
                  <c:v>5839.4</c:v>
                </c:pt>
                <c:pt idx="3033">
                  <c:v>5841.1</c:v>
                </c:pt>
                <c:pt idx="3034">
                  <c:v>5842.8</c:v>
                </c:pt>
                <c:pt idx="3035">
                  <c:v>5844.5</c:v>
                </c:pt>
                <c:pt idx="3036">
                  <c:v>5846.2</c:v>
                </c:pt>
                <c:pt idx="3037">
                  <c:v>5847.9</c:v>
                </c:pt>
                <c:pt idx="3038">
                  <c:v>5849.6</c:v>
                </c:pt>
                <c:pt idx="3039">
                  <c:v>5851.3</c:v>
                </c:pt>
                <c:pt idx="3040">
                  <c:v>5853</c:v>
                </c:pt>
                <c:pt idx="3041">
                  <c:v>5854.7</c:v>
                </c:pt>
                <c:pt idx="3042">
                  <c:v>5856.4</c:v>
                </c:pt>
                <c:pt idx="3043">
                  <c:v>5858.1</c:v>
                </c:pt>
                <c:pt idx="3044">
                  <c:v>5859.8</c:v>
                </c:pt>
                <c:pt idx="3045">
                  <c:v>5861.5</c:v>
                </c:pt>
                <c:pt idx="3046">
                  <c:v>5863.2</c:v>
                </c:pt>
                <c:pt idx="3047">
                  <c:v>5864.9</c:v>
                </c:pt>
                <c:pt idx="3048">
                  <c:v>5866.6</c:v>
                </c:pt>
                <c:pt idx="3049">
                  <c:v>5868.3</c:v>
                </c:pt>
                <c:pt idx="3050">
                  <c:v>5870</c:v>
                </c:pt>
                <c:pt idx="3051">
                  <c:v>5871.7</c:v>
                </c:pt>
                <c:pt idx="3052">
                  <c:v>5873.4</c:v>
                </c:pt>
                <c:pt idx="3053">
                  <c:v>5875.1</c:v>
                </c:pt>
                <c:pt idx="3054">
                  <c:v>5876.8</c:v>
                </c:pt>
                <c:pt idx="3055">
                  <c:v>5878.5</c:v>
                </c:pt>
                <c:pt idx="3056">
                  <c:v>5880.2</c:v>
                </c:pt>
                <c:pt idx="3057">
                  <c:v>5881.8</c:v>
                </c:pt>
                <c:pt idx="3058">
                  <c:v>5883.5</c:v>
                </c:pt>
                <c:pt idx="3059">
                  <c:v>5885.2</c:v>
                </c:pt>
                <c:pt idx="3060">
                  <c:v>5886.9</c:v>
                </c:pt>
                <c:pt idx="3061">
                  <c:v>5888.6</c:v>
                </c:pt>
                <c:pt idx="3062">
                  <c:v>5890.3</c:v>
                </c:pt>
                <c:pt idx="3063">
                  <c:v>5892</c:v>
                </c:pt>
                <c:pt idx="3064">
                  <c:v>5893.6</c:v>
                </c:pt>
                <c:pt idx="3065">
                  <c:v>5895.3</c:v>
                </c:pt>
                <c:pt idx="3066">
                  <c:v>5897</c:v>
                </c:pt>
                <c:pt idx="3067">
                  <c:v>5898.7</c:v>
                </c:pt>
                <c:pt idx="3068">
                  <c:v>5900.4</c:v>
                </c:pt>
                <c:pt idx="3069">
                  <c:v>5902</c:v>
                </c:pt>
                <c:pt idx="3070">
                  <c:v>5903.7</c:v>
                </c:pt>
                <c:pt idx="3071">
                  <c:v>5905.4</c:v>
                </c:pt>
                <c:pt idx="3072">
                  <c:v>5907.1</c:v>
                </c:pt>
                <c:pt idx="3073">
                  <c:v>5908.8</c:v>
                </c:pt>
                <c:pt idx="3074">
                  <c:v>5910.4</c:v>
                </c:pt>
                <c:pt idx="3075">
                  <c:v>5912.1</c:v>
                </c:pt>
                <c:pt idx="3076">
                  <c:v>5913.8</c:v>
                </c:pt>
                <c:pt idx="3077">
                  <c:v>5915.5</c:v>
                </c:pt>
                <c:pt idx="3078">
                  <c:v>5917.1</c:v>
                </c:pt>
                <c:pt idx="3079">
                  <c:v>5918.8</c:v>
                </c:pt>
                <c:pt idx="3080">
                  <c:v>5920.5</c:v>
                </c:pt>
                <c:pt idx="3081">
                  <c:v>5922.1</c:v>
                </c:pt>
                <c:pt idx="3082">
                  <c:v>5923.8</c:v>
                </c:pt>
                <c:pt idx="3083">
                  <c:v>5925.5</c:v>
                </c:pt>
                <c:pt idx="3084">
                  <c:v>5927.1</c:v>
                </c:pt>
                <c:pt idx="3085">
                  <c:v>5928.8</c:v>
                </c:pt>
                <c:pt idx="3086">
                  <c:v>5930.5</c:v>
                </c:pt>
                <c:pt idx="3087">
                  <c:v>5932.1</c:v>
                </c:pt>
                <c:pt idx="3088">
                  <c:v>5933.8</c:v>
                </c:pt>
                <c:pt idx="3089">
                  <c:v>5935.5</c:v>
                </c:pt>
                <c:pt idx="3090">
                  <c:v>5937.1</c:v>
                </c:pt>
                <c:pt idx="3091">
                  <c:v>5938.8</c:v>
                </c:pt>
                <c:pt idx="3092">
                  <c:v>5940.5</c:v>
                </c:pt>
                <c:pt idx="3093">
                  <c:v>5942.1</c:v>
                </c:pt>
                <c:pt idx="3094">
                  <c:v>5943.8</c:v>
                </c:pt>
                <c:pt idx="3095">
                  <c:v>5945.4</c:v>
                </c:pt>
                <c:pt idx="3096">
                  <c:v>5947.1</c:v>
                </c:pt>
                <c:pt idx="3097">
                  <c:v>5948.8</c:v>
                </c:pt>
                <c:pt idx="3098">
                  <c:v>5950.4</c:v>
                </c:pt>
                <c:pt idx="3099">
                  <c:v>5952.1</c:v>
                </c:pt>
                <c:pt idx="3100">
                  <c:v>5953.7</c:v>
                </c:pt>
                <c:pt idx="3101">
                  <c:v>5955.4</c:v>
                </c:pt>
                <c:pt idx="3102">
                  <c:v>5957</c:v>
                </c:pt>
                <c:pt idx="3103">
                  <c:v>5958.7</c:v>
                </c:pt>
                <c:pt idx="3104">
                  <c:v>5960.3</c:v>
                </c:pt>
                <c:pt idx="3105">
                  <c:v>5962</c:v>
                </c:pt>
                <c:pt idx="3106">
                  <c:v>5963.6</c:v>
                </c:pt>
                <c:pt idx="3107">
                  <c:v>5965.3</c:v>
                </c:pt>
                <c:pt idx="3108">
                  <c:v>5966.9</c:v>
                </c:pt>
                <c:pt idx="3109">
                  <c:v>5968.6</c:v>
                </c:pt>
                <c:pt idx="3110">
                  <c:v>5970.2</c:v>
                </c:pt>
                <c:pt idx="3111">
                  <c:v>5971.9</c:v>
                </c:pt>
                <c:pt idx="3112">
                  <c:v>5973.5</c:v>
                </c:pt>
                <c:pt idx="3113">
                  <c:v>5975.2</c:v>
                </c:pt>
                <c:pt idx="3114">
                  <c:v>5976.8</c:v>
                </c:pt>
                <c:pt idx="3115">
                  <c:v>5978.5</c:v>
                </c:pt>
                <c:pt idx="3116">
                  <c:v>5980.1</c:v>
                </c:pt>
                <c:pt idx="3117">
                  <c:v>5981.8</c:v>
                </c:pt>
                <c:pt idx="3118">
                  <c:v>5983.4</c:v>
                </c:pt>
                <c:pt idx="3119">
                  <c:v>5985</c:v>
                </c:pt>
                <c:pt idx="3120">
                  <c:v>5986.7</c:v>
                </c:pt>
                <c:pt idx="3121">
                  <c:v>5988.3</c:v>
                </c:pt>
                <c:pt idx="3122">
                  <c:v>5990</c:v>
                </c:pt>
                <c:pt idx="3123">
                  <c:v>5991.6</c:v>
                </c:pt>
                <c:pt idx="3124">
                  <c:v>5993.2</c:v>
                </c:pt>
                <c:pt idx="3125">
                  <c:v>5994.9</c:v>
                </c:pt>
                <c:pt idx="3126">
                  <c:v>5996.5</c:v>
                </c:pt>
                <c:pt idx="3127">
                  <c:v>5998.1</c:v>
                </c:pt>
                <c:pt idx="3128">
                  <c:v>5999.8</c:v>
                </c:pt>
                <c:pt idx="3129">
                  <c:v>6001.4</c:v>
                </c:pt>
                <c:pt idx="3130">
                  <c:v>6003</c:v>
                </c:pt>
                <c:pt idx="3131">
                  <c:v>6004.7</c:v>
                </c:pt>
                <c:pt idx="3132">
                  <c:v>6006.3</c:v>
                </c:pt>
                <c:pt idx="3133">
                  <c:v>6007.9</c:v>
                </c:pt>
                <c:pt idx="3134">
                  <c:v>6009.6</c:v>
                </c:pt>
                <c:pt idx="3135">
                  <c:v>6011.2</c:v>
                </c:pt>
                <c:pt idx="3136">
                  <c:v>6012.8</c:v>
                </c:pt>
                <c:pt idx="3137">
                  <c:v>6014.4</c:v>
                </c:pt>
                <c:pt idx="3138">
                  <c:v>6016.1</c:v>
                </c:pt>
                <c:pt idx="3139">
                  <c:v>6017.7</c:v>
                </c:pt>
                <c:pt idx="3140">
                  <c:v>6019.3</c:v>
                </c:pt>
                <c:pt idx="3141">
                  <c:v>6020.9</c:v>
                </c:pt>
                <c:pt idx="3142">
                  <c:v>6022.6</c:v>
                </c:pt>
                <c:pt idx="3143">
                  <c:v>6024.2</c:v>
                </c:pt>
                <c:pt idx="3144">
                  <c:v>6025.8</c:v>
                </c:pt>
                <c:pt idx="3145">
                  <c:v>6027.4</c:v>
                </c:pt>
                <c:pt idx="3146">
                  <c:v>6029</c:v>
                </c:pt>
                <c:pt idx="3147">
                  <c:v>6030.7</c:v>
                </c:pt>
                <c:pt idx="3148">
                  <c:v>6032.3</c:v>
                </c:pt>
                <c:pt idx="3149">
                  <c:v>6033.9</c:v>
                </c:pt>
                <c:pt idx="3150">
                  <c:v>6035.5</c:v>
                </c:pt>
                <c:pt idx="3151">
                  <c:v>6037.1</c:v>
                </c:pt>
                <c:pt idx="3152">
                  <c:v>6038.7</c:v>
                </c:pt>
                <c:pt idx="3153">
                  <c:v>6040.4</c:v>
                </c:pt>
                <c:pt idx="3154">
                  <c:v>6042</c:v>
                </c:pt>
                <c:pt idx="3155">
                  <c:v>6043.6</c:v>
                </c:pt>
                <c:pt idx="3156">
                  <c:v>6045.2</c:v>
                </c:pt>
                <c:pt idx="3157">
                  <c:v>6046.8</c:v>
                </c:pt>
                <c:pt idx="3158">
                  <c:v>6048.4</c:v>
                </c:pt>
                <c:pt idx="3159">
                  <c:v>6050</c:v>
                </c:pt>
                <c:pt idx="3160">
                  <c:v>6051.6</c:v>
                </c:pt>
                <c:pt idx="3161">
                  <c:v>6053.2</c:v>
                </c:pt>
                <c:pt idx="3162">
                  <c:v>6054.9</c:v>
                </c:pt>
                <c:pt idx="3163">
                  <c:v>6056.5</c:v>
                </c:pt>
                <c:pt idx="3164">
                  <c:v>6058.1</c:v>
                </c:pt>
                <c:pt idx="3165">
                  <c:v>6059.7</c:v>
                </c:pt>
                <c:pt idx="3166">
                  <c:v>6061.3</c:v>
                </c:pt>
                <c:pt idx="3167">
                  <c:v>6062.9</c:v>
                </c:pt>
                <c:pt idx="3168">
                  <c:v>6064.5</c:v>
                </c:pt>
                <c:pt idx="3169">
                  <c:v>6066.1</c:v>
                </c:pt>
                <c:pt idx="3170">
                  <c:v>6067.7</c:v>
                </c:pt>
                <c:pt idx="3171">
                  <c:v>6069.3</c:v>
                </c:pt>
                <c:pt idx="3172">
                  <c:v>6070.9</c:v>
                </c:pt>
                <c:pt idx="3173">
                  <c:v>6072.5</c:v>
                </c:pt>
                <c:pt idx="3174">
                  <c:v>6074.1</c:v>
                </c:pt>
                <c:pt idx="3175">
                  <c:v>6075.7</c:v>
                </c:pt>
                <c:pt idx="3176">
                  <c:v>6077.3</c:v>
                </c:pt>
                <c:pt idx="3177">
                  <c:v>6078.9</c:v>
                </c:pt>
                <c:pt idx="3178">
                  <c:v>6080.5</c:v>
                </c:pt>
                <c:pt idx="3179">
                  <c:v>6082</c:v>
                </c:pt>
                <c:pt idx="3180">
                  <c:v>6083.6</c:v>
                </c:pt>
                <c:pt idx="3181">
                  <c:v>6085.2</c:v>
                </c:pt>
                <c:pt idx="3182">
                  <c:v>6086.8</c:v>
                </c:pt>
                <c:pt idx="3183">
                  <c:v>6088.4</c:v>
                </c:pt>
                <c:pt idx="3184">
                  <c:v>6090</c:v>
                </c:pt>
                <c:pt idx="3185">
                  <c:v>6091.6</c:v>
                </c:pt>
                <c:pt idx="3186">
                  <c:v>6093.2</c:v>
                </c:pt>
                <c:pt idx="3187">
                  <c:v>6094.8</c:v>
                </c:pt>
                <c:pt idx="3188">
                  <c:v>6096.4</c:v>
                </c:pt>
                <c:pt idx="3189">
                  <c:v>6097.9</c:v>
                </c:pt>
                <c:pt idx="3190">
                  <c:v>6099.5</c:v>
                </c:pt>
                <c:pt idx="3191">
                  <c:v>6101.1</c:v>
                </c:pt>
                <c:pt idx="3192">
                  <c:v>6102.7</c:v>
                </c:pt>
                <c:pt idx="3193">
                  <c:v>6104.3</c:v>
                </c:pt>
                <c:pt idx="3194">
                  <c:v>6105.9</c:v>
                </c:pt>
                <c:pt idx="3195">
                  <c:v>6107.4</c:v>
                </c:pt>
                <c:pt idx="3196">
                  <c:v>6109</c:v>
                </c:pt>
                <c:pt idx="3197">
                  <c:v>6110.6</c:v>
                </c:pt>
                <c:pt idx="3198">
                  <c:v>6112.2</c:v>
                </c:pt>
                <c:pt idx="3199">
                  <c:v>6113.7</c:v>
                </c:pt>
                <c:pt idx="3200">
                  <c:v>6115.3</c:v>
                </c:pt>
                <c:pt idx="3201">
                  <c:v>6116.9</c:v>
                </c:pt>
                <c:pt idx="3202">
                  <c:v>6118.5</c:v>
                </c:pt>
                <c:pt idx="3203">
                  <c:v>6120</c:v>
                </c:pt>
                <c:pt idx="3204">
                  <c:v>6121.6</c:v>
                </c:pt>
                <c:pt idx="3205">
                  <c:v>6123.2</c:v>
                </c:pt>
                <c:pt idx="3206">
                  <c:v>6124.8</c:v>
                </c:pt>
                <c:pt idx="3207">
                  <c:v>6126.3</c:v>
                </c:pt>
                <c:pt idx="3208">
                  <c:v>6127.9</c:v>
                </c:pt>
                <c:pt idx="3209">
                  <c:v>6129.5</c:v>
                </c:pt>
                <c:pt idx="3210">
                  <c:v>6131</c:v>
                </c:pt>
                <c:pt idx="3211">
                  <c:v>6132.6</c:v>
                </c:pt>
                <c:pt idx="3212">
                  <c:v>6134.2</c:v>
                </c:pt>
                <c:pt idx="3213">
                  <c:v>6135.7</c:v>
                </c:pt>
                <c:pt idx="3214">
                  <c:v>6137.3</c:v>
                </c:pt>
                <c:pt idx="3215">
                  <c:v>6138.9</c:v>
                </c:pt>
                <c:pt idx="3216">
                  <c:v>6140.4</c:v>
                </c:pt>
                <c:pt idx="3217">
                  <c:v>6142</c:v>
                </c:pt>
                <c:pt idx="3218">
                  <c:v>6143.6</c:v>
                </c:pt>
                <c:pt idx="3219">
                  <c:v>6145.1</c:v>
                </c:pt>
                <c:pt idx="3220">
                  <c:v>6146.7</c:v>
                </c:pt>
                <c:pt idx="3221">
                  <c:v>6148.2</c:v>
                </c:pt>
                <c:pt idx="3222">
                  <c:v>6149.8</c:v>
                </c:pt>
                <c:pt idx="3223">
                  <c:v>6151.4</c:v>
                </c:pt>
                <c:pt idx="3224">
                  <c:v>6152.9</c:v>
                </c:pt>
                <c:pt idx="3225">
                  <c:v>6154.5</c:v>
                </c:pt>
                <c:pt idx="3226">
                  <c:v>6156</c:v>
                </c:pt>
                <c:pt idx="3227">
                  <c:v>6157.6</c:v>
                </c:pt>
                <c:pt idx="3228">
                  <c:v>6159.1</c:v>
                </c:pt>
                <c:pt idx="3229">
                  <c:v>6160.7</c:v>
                </c:pt>
                <c:pt idx="3230">
                  <c:v>6162.2</c:v>
                </c:pt>
                <c:pt idx="3231">
                  <c:v>6163.8</c:v>
                </c:pt>
                <c:pt idx="3232">
                  <c:v>6165.4</c:v>
                </c:pt>
                <c:pt idx="3233">
                  <c:v>6166.9</c:v>
                </c:pt>
                <c:pt idx="3234">
                  <c:v>6168.5</c:v>
                </c:pt>
                <c:pt idx="3235">
                  <c:v>6170</c:v>
                </c:pt>
                <c:pt idx="3236">
                  <c:v>6171.5</c:v>
                </c:pt>
                <c:pt idx="3237">
                  <c:v>6173.1</c:v>
                </c:pt>
                <c:pt idx="3238">
                  <c:v>6174.6</c:v>
                </c:pt>
                <c:pt idx="3239">
                  <c:v>6176.2</c:v>
                </c:pt>
                <c:pt idx="3240">
                  <c:v>6177.7</c:v>
                </c:pt>
                <c:pt idx="3241">
                  <c:v>6179.3</c:v>
                </c:pt>
                <c:pt idx="3242">
                  <c:v>6180.8</c:v>
                </c:pt>
                <c:pt idx="3243">
                  <c:v>6182.4</c:v>
                </c:pt>
                <c:pt idx="3244">
                  <c:v>6183.9</c:v>
                </c:pt>
                <c:pt idx="3245">
                  <c:v>6185.4</c:v>
                </c:pt>
                <c:pt idx="3246">
                  <c:v>6187</c:v>
                </c:pt>
                <c:pt idx="3247">
                  <c:v>6188.5</c:v>
                </c:pt>
                <c:pt idx="3248">
                  <c:v>6190.1</c:v>
                </c:pt>
                <c:pt idx="3249">
                  <c:v>6191.6</c:v>
                </c:pt>
                <c:pt idx="3250">
                  <c:v>6193.1</c:v>
                </c:pt>
                <c:pt idx="3251">
                  <c:v>6194.7</c:v>
                </c:pt>
                <c:pt idx="3252">
                  <c:v>6196.2</c:v>
                </c:pt>
                <c:pt idx="3253">
                  <c:v>6197.7</c:v>
                </c:pt>
                <c:pt idx="3254">
                  <c:v>6199.3</c:v>
                </c:pt>
                <c:pt idx="3255">
                  <c:v>6200.8</c:v>
                </c:pt>
                <c:pt idx="3256">
                  <c:v>6202.3</c:v>
                </c:pt>
                <c:pt idx="3257">
                  <c:v>6203.9</c:v>
                </c:pt>
                <c:pt idx="3258">
                  <c:v>6205.4</c:v>
                </c:pt>
                <c:pt idx="3259">
                  <c:v>6206.9</c:v>
                </c:pt>
                <c:pt idx="3260">
                  <c:v>6208.4</c:v>
                </c:pt>
                <c:pt idx="3261">
                  <c:v>6210</c:v>
                </c:pt>
                <c:pt idx="3262">
                  <c:v>6211.5</c:v>
                </c:pt>
                <c:pt idx="3263">
                  <c:v>6213</c:v>
                </c:pt>
                <c:pt idx="3264">
                  <c:v>6214.5</c:v>
                </c:pt>
                <c:pt idx="3265">
                  <c:v>6216.1</c:v>
                </c:pt>
                <c:pt idx="3266">
                  <c:v>6217.6</c:v>
                </c:pt>
                <c:pt idx="3267">
                  <c:v>6219.1</c:v>
                </c:pt>
                <c:pt idx="3268">
                  <c:v>6220.6</c:v>
                </c:pt>
                <c:pt idx="3269">
                  <c:v>6222.2</c:v>
                </c:pt>
                <c:pt idx="3270">
                  <c:v>6223.7</c:v>
                </c:pt>
                <c:pt idx="3271">
                  <c:v>6225.2</c:v>
                </c:pt>
                <c:pt idx="3272">
                  <c:v>6226.7</c:v>
                </c:pt>
                <c:pt idx="3273">
                  <c:v>6228.2</c:v>
                </c:pt>
                <c:pt idx="3274">
                  <c:v>6229.7</c:v>
                </c:pt>
                <c:pt idx="3275">
                  <c:v>6231.3</c:v>
                </c:pt>
                <c:pt idx="3276">
                  <c:v>6232.8</c:v>
                </c:pt>
                <c:pt idx="3277">
                  <c:v>6234.3</c:v>
                </c:pt>
                <c:pt idx="3278">
                  <c:v>6235.8</c:v>
                </c:pt>
                <c:pt idx="3279">
                  <c:v>6237.3</c:v>
                </c:pt>
                <c:pt idx="3280">
                  <c:v>6238.8</c:v>
                </c:pt>
                <c:pt idx="3281">
                  <c:v>6240.3</c:v>
                </c:pt>
                <c:pt idx="3282">
                  <c:v>6241.9</c:v>
                </c:pt>
                <c:pt idx="3283">
                  <c:v>6243.4</c:v>
                </c:pt>
                <c:pt idx="3284">
                  <c:v>6244.9</c:v>
                </c:pt>
                <c:pt idx="3285">
                  <c:v>6246.4</c:v>
                </c:pt>
                <c:pt idx="3286">
                  <c:v>6247.9</c:v>
                </c:pt>
                <c:pt idx="3287">
                  <c:v>6249.4</c:v>
                </c:pt>
                <c:pt idx="3288">
                  <c:v>6250.9</c:v>
                </c:pt>
                <c:pt idx="3289">
                  <c:v>6252.4</c:v>
                </c:pt>
                <c:pt idx="3290">
                  <c:v>6253.9</c:v>
                </c:pt>
                <c:pt idx="3291">
                  <c:v>6255.4</c:v>
                </c:pt>
                <c:pt idx="3292">
                  <c:v>6256.9</c:v>
                </c:pt>
                <c:pt idx="3293">
                  <c:v>6258.4</c:v>
                </c:pt>
                <c:pt idx="3294">
                  <c:v>6259.9</c:v>
                </c:pt>
                <c:pt idx="3295">
                  <c:v>6261.4</c:v>
                </c:pt>
                <c:pt idx="3296">
                  <c:v>6262.9</c:v>
                </c:pt>
                <c:pt idx="3297">
                  <c:v>6264.4</c:v>
                </c:pt>
                <c:pt idx="3298">
                  <c:v>6265.9</c:v>
                </c:pt>
                <c:pt idx="3299">
                  <c:v>6267.4</c:v>
                </c:pt>
                <c:pt idx="3300">
                  <c:v>6268.9</c:v>
                </c:pt>
                <c:pt idx="3301">
                  <c:v>6270.4</c:v>
                </c:pt>
                <c:pt idx="3302">
                  <c:v>6271.9</c:v>
                </c:pt>
                <c:pt idx="3303">
                  <c:v>6273.4</c:v>
                </c:pt>
                <c:pt idx="3304">
                  <c:v>6274.9</c:v>
                </c:pt>
                <c:pt idx="3305">
                  <c:v>6276.4</c:v>
                </c:pt>
                <c:pt idx="3306">
                  <c:v>6277.8</c:v>
                </c:pt>
                <c:pt idx="3307">
                  <c:v>6279.3</c:v>
                </c:pt>
                <c:pt idx="3308">
                  <c:v>6280.8</c:v>
                </c:pt>
                <c:pt idx="3309">
                  <c:v>6282.3</c:v>
                </c:pt>
                <c:pt idx="3310">
                  <c:v>6283.8</c:v>
                </c:pt>
                <c:pt idx="3311">
                  <c:v>6285.3</c:v>
                </c:pt>
                <c:pt idx="3312">
                  <c:v>6286.8</c:v>
                </c:pt>
                <c:pt idx="3313">
                  <c:v>6288.3</c:v>
                </c:pt>
                <c:pt idx="3314">
                  <c:v>6289.7</c:v>
                </c:pt>
                <c:pt idx="3315">
                  <c:v>6291.2</c:v>
                </c:pt>
                <c:pt idx="3316">
                  <c:v>6292.7</c:v>
                </c:pt>
                <c:pt idx="3317">
                  <c:v>6294.2</c:v>
                </c:pt>
                <c:pt idx="3318">
                  <c:v>6295.7</c:v>
                </c:pt>
                <c:pt idx="3319">
                  <c:v>6297.1</c:v>
                </c:pt>
                <c:pt idx="3320">
                  <c:v>6298.6</c:v>
                </c:pt>
                <c:pt idx="3321">
                  <c:v>6300.1</c:v>
                </c:pt>
                <c:pt idx="3322">
                  <c:v>6301.6</c:v>
                </c:pt>
                <c:pt idx="3323">
                  <c:v>6303</c:v>
                </c:pt>
                <c:pt idx="3324">
                  <c:v>6304.5</c:v>
                </c:pt>
                <c:pt idx="3325">
                  <c:v>6306</c:v>
                </c:pt>
                <c:pt idx="3326">
                  <c:v>6307.5</c:v>
                </c:pt>
                <c:pt idx="3327">
                  <c:v>6308.9</c:v>
                </c:pt>
                <c:pt idx="3328">
                  <c:v>6310.4</c:v>
                </c:pt>
                <c:pt idx="3329">
                  <c:v>6311.9</c:v>
                </c:pt>
                <c:pt idx="3330">
                  <c:v>6313.4</c:v>
                </c:pt>
                <c:pt idx="3331">
                  <c:v>6314.8</c:v>
                </c:pt>
                <c:pt idx="3332">
                  <c:v>6316.3</c:v>
                </c:pt>
                <c:pt idx="3333">
                  <c:v>6317.8</c:v>
                </c:pt>
                <c:pt idx="3334">
                  <c:v>6319.2</c:v>
                </c:pt>
                <c:pt idx="3335">
                  <c:v>6320.7</c:v>
                </c:pt>
                <c:pt idx="3336">
                  <c:v>6322.2</c:v>
                </c:pt>
                <c:pt idx="3337">
                  <c:v>6323.6</c:v>
                </c:pt>
                <c:pt idx="3338">
                  <c:v>6325.1</c:v>
                </c:pt>
                <c:pt idx="3339">
                  <c:v>6326.5</c:v>
                </c:pt>
                <c:pt idx="3340">
                  <c:v>6328</c:v>
                </c:pt>
                <c:pt idx="3341">
                  <c:v>6329.5</c:v>
                </c:pt>
                <c:pt idx="3342">
                  <c:v>6330.9</c:v>
                </c:pt>
                <c:pt idx="3343">
                  <c:v>6332.4</c:v>
                </c:pt>
                <c:pt idx="3344">
                  <c:v>6333.9</c:v>
                </c:pt>
                <c:pt idx="3345">
                  <c:v>6335.3</c:v>
                </c:pt>
                <c:pt idx="3346">
                  <c:v>6336.8</c:v>
                </c:pt>
                <c:pt idx="3347">
                  <c:v>6338.2</c:v>
                </c:pt>
                <c:pt idx="3348">
                  <c:v>6339.7</c:v>
                </c:pt>
                <c:pt idx="3349">
                  <c:v>6341.1</c:v>
                </c:pt>
                <c:pt idx="3350">
                  <c:v>6342.6</c:v>
                </c:pt>
                <c:pt idx="3351">
                  <c:v>6344</c:v>
                </c:pt>
                <c:pt idx="3352">
                  <c:v>6345.5</c:v>
                </c:pt>
                <c:pt idx="3353">
                  <c:v>6346.9</c:v>
                </c:pt>
                <c:pt idx="3354">
                  <c:v>6348.4</c:v>
                </c:pt>
                <c:pt idx="3355">
                  <c:v>6349.8</c:v>
                </c:pt>
                <c:pt idx="3356">
                  <c:v>6351.3</c:v>
                </c:pt>
                <c:pt idx="3357">
                  <c:v>6352.7</c:v>
                </c:pt>
                <c:pt idx="3358">
                  <c:v>6354.2</c:v>
                </c:pt>
                <c:pt idx="3359">
                  <c:v>6355.6</c:v>
                </c:pt>
                <c:pt idx="3360">
                  <c:v>6357.1</c:v>
                </c:pt>
                <c:pt idx="3361">
                  <c:v>6358.5</c:v>
                </c:pt>
                <c:pt idx="3362">
                  <c:v>6360</c:v>
                </c:pt>
                <c:pt idx="3363">
                  <c:v>6361.4</c:v>
                </c:pt>
                <c:pt idx="3364">
                  <c:v>6362.8</c:v>
                </c:pt>
                <c:pt idx="3365">
                  <c:v>6364.3</c:v>
                </c:pt>
                <c:pt idx="3366">
                  <c:v>6365.7</c:v>
                </c:pt>
                <c:pt idx="3367">
                  <c:v>6367.2</c:v>
                </c:pt>
                <c:pt idx="3368">
                  <c:v>6368.6</c:v>
                </c:pt>
                <c:pt idx="3369">
                  <c:v>6370</c:v>
                </c:pt>
                <c:pt idx="3370">
                  <c:v>6371.5</c:v>
                </c:pt>
                <c:pt idx="3371">
                  <c:v>6372.9</c:v>
                </c:pt>
                <c:pt idx="3372">
                  <c:v>6374.3</c:v>
                </c:pt>
                <c:pt idx="3373">
                  <c:v>6375.8</c:v>
                </c:pt>
                <c:pt idx="3374">
                  <c:v>6377.2</c:v>
                </c:pt>
                <c:pt idx="3375">
                  <c:v>6378.6</c:v>
                </c:pt>
                <c:pt idx="3376">
                  <c:v>6380.1</c:v>
                </c:pt>
                <c:pt idx="3377">
                  <c:v>6381.5</c:v>
                </c:pt>
                <c:pt idx="3378">
                  <c:v>6382.9</c:v>
                </c:pt>
                <c:pt idx="3379">
                  <c:v>6384.4</c:v>
                </c:pt>
                <c:pt idx="3380">
                  <c:v>6385.8</c:v>
                </c:pt>
                <c:pt idx="3381">
                  <c:v>6387.2</c:v>
                </c:pt>
                <c:pt idx="3382">
                  <c:v>6388.6</c:v>
                </c:pt>
                <c:pt idx="3383">
                  <c:v>6390.1</c:v>
                </c:pt>
                <c:pt idx="3384">
                  <c:v>6391.5</c:v>
                </c:pt>
                <c:pt idx="3385">
                  <c:v>6392.9</c:v>
                </c:pt>
                <c:pt idx="3386">
                  <c:v>6394.3</c:v>
                </c:pt>
                <c:pt idx="3387">
                  <c:v>6395.8</c:v>
                </c:pt>
                <c:pt idx="3388">
                  <c:v>6397.2</c:v>
                </c:pt>
                <c:pt idx="3389">
                  <c:v>6398.6</c:v>
                </c:pt>
                <c:pt idx="3390">
                  <c:v>6400</c:v>
                </c:pt>
                <c:pt idx="3391">
                  <c:v>6401.4</c:v>
                </c:pt>
                <c:pt idx="3392">
                  <c:v>6402.9</c:v>
                </c:pt>
                <c:pt idx="3393">
                  <c:v>6404.3</c:v>
                </c:pt>
                <c:pt idx="3394">
                  <c:v>6405.7</c:v>
                </c:pt>
                <c:pt idx="3395">
                  <c:v>6407.1</c:v>
                </c:pt>
                <c:pt idx="3396">
                  <c:v>6408.5</c:v>
                </c:pt>
                <c:pt idx="3397">
                  <c:v>6409.9</c:v>
                </c:pt>
                <c:pt idx="3398">
                  <c:v>6411.4</c:v>
                </c:pt>
                <c:pt idx="3399">
                  <c:v>6412.8</c:v>
                </c:pt>
                <c:pt idx="3400">
                  <c:v>6414.2</c:v>
                </c:pt>
                <c:pt idx="3401">
                  <c:v>6415.6</c:v>
                </c:pt>
                <c:pt idx="3402">
                  <c:v>6417</c:v>
                </c:pt>
                <c:pt idx="3403">
                  <c:v>6418.4</c:v>
                </c:pt>
                <c:pt idx="3404">
                  <c:v>6419.8</c:v>
                </c:pt>
                <c:pt idx="3405">
                  <c:v>6421.2</c:v>
                </c:pt>
                <c:pt idx="3406">
                  <c:v>6422.6</c:v>
                </c:pt>
                <c:pt idx="3407">
                  <c:v>6424</c:v>
                </c:pt>
                <c:pt idx="3408">
                  <c:v>6425.4</c:v>
                </c:pt>
                <c:pt idx="3409">
                  <c:v>6426.8</c:v>
                </c:pt>
                <c:pt idx="3410">
                  <c:v>6428.2</c:v>
                </c:pt>
                <c:pt idx="3411">
                  <c:v>6429.6</c:v>
                </c:pt>
                <c:pt idx="3412">
                  <c:v>6431</c:v>
                </c:pt>
                <c:pt idx="3413">
                  <c:v>6432.5</c:v>
                </c:pt>
                <c:pt idx="3414">
                  <c:v>6433.8</c:v>
                </c:pt>
                <c:pt idx="3415">
                  <c:v>6435.2</c:v>
                </c:pt>
                <c:pt idx="3416">
                  <c:v>6436.6</c:v>
                </c:pt>
                <c:pt idx="3417">
                  <c:v>6438</c:v>
                </c:pt>
                <c:pt idx="3418">
                  <c:v>6439.4</c:v>
                </c:pt>
                <c:pt idx="3419">
                  <c:v>6440.8</c:v>
                </c:pt>
                <c:pt idx="3420">
                  <c:v>6442.2</c:v>
                </c:pt>
                <c:pt idx="3421">
                  <c:v>6443.6</c:v>
                </c:pt>
                <c:pt idx="3422">
                  <c:v>6445</c:v>
                </c:pt>
                <c:pt idx="3423">
                  <c:v>6446.4</c:v>
                </c:pt>
                <c:pt idx="3424">
                  <c:v>6447.8</c:v>
                </c:pt>
                <c:pt idx="3425">
                  <c:v>6449.2</c:v>
                </c:pt>
                <c:pt idx="3426">
                  <c:v>6450.6</c:v>
                </c:pt>
                <c:pt idx="3427">
                  <c:v>6452</c:v>
                </c:pt>
                <c:pt idx="3428">
                  <c:v>6453.4</c:v>
                </c:pt>
                <c:pt idx="3429">
                  <c:v>6454.7</c:v>
                </c:pt>
                <c:pt idx="3430">
                  <c:v>6456.1</c:v>
                </c:pt>
                <c:pt idx="3431">
                  <c:v>6457.5</c:v>
                </c:pt>
                <c:pt idx="3432">
                  <c:v>6458.9</c:v>
                </c:pt>
                <c:pt idx="3433">
                  <c:v>6460.3</c:v>
                </c:pt>
                <c:pt idx="3434">
                  <c:v>6461.7</c:v>
                </c:pt>
                <c:pt idx="3435">
                  <c:v>6463</c:v>
                </c:pt>
                <c:pt idx="3436">
                  <c:v>6464.4</c:v>
                </c:pt>
                <c:pt idx="3437">
                  <c:v>6465.8</c:v>
                </c:pt>
                <c:pt idx="3438">
                  <c:v>6467.2</c:v>
                </c:pt>
                <c:pt idx="3439">
                  <c:v>6468.6</c:v>
                </c:pt>
                <c:pt idx="3440">
                  <c:v>6469.9</c:v>
                </c:pt>
                <c:pt idx="3441">
                  <c:v>6471.3</c:v>
                </c:pt>
                <c:pt idx="3442">
                  <c:v>6472.7</c:v>
                </c:pt>
                <c:pt idx="3443">
                  <c:v>6474.1</c:v>
                </c:pt>
                <c:pt idx="3444">
                  <c:v>6475.4</c:v>
                </c:pt>
                <c:pt idx="3445">
                  <c:v>6476.8</c:v>
                </c:pt>
                <c:pt idx="3446">
                  <c:v>6478.2</c:v>
                </c:pt>
                <c:pt idx="3447">
                  <c:v>6479.5</c:v>
                </c:pt>
                <c:pt idx="3448">
                  <c:v>6480.9</c:v>
                </c:pt>
                <c:pt idx="3449">
                  <c:v>6482.3</c:v>
                </c:pt>
                <c:pt idx="3450">
                  <c:v>6483.7</c:v>
                </c:pt>
                <c:pt idx="3451">
                  <c:v>6485</c:v>
                </c:pt>
                <c:pt idx="3452">
                  <c:v>6486.4</c:v>
                </c:pt>
                <c:pt idx="3453">
                  <c:v>6487.8</c:v>
                </c:pt>
                <c:pt idx="3454">
                  <c:v>6489.1</c:v>
                </c:pt>
                <c:pt idx="3455">
                  <c:v>6490.5</c:v>
                </c:pt>
                <c:pt idx="3456">
                  <c:v>6491.9</c:v>
                </c:pt>
                <c:pt idx="3457">
                  <c:v>6493.2</c:v>
                </c:pt>
                <c:pt idx="3458">
                  <c:v>6494.6</c:v>
                </c:pt>
                <c:pt idx="3459">
                  <c:v>6495.9</c:v>
                </c:pt>
                <c:pt idx="3460">
                  <c:v>6497.3</c:v>
                </c:pt>
                <c:pt idx="3461">
                  <c:v>6498.7</c:v>
                </c:pt>
                <c:pt idx="3462">
                  <c:v>6500</c:v>
                </c:pt>
                <c:pt idx="3463">
                  <c:v>6501.4</c:v>
                </c:pt>
                <c:pt idx="3464">
                  <c:v>6502.7</c:v>
                </c:pt>
                <c:pt idx="3465">
                  <c:v>6504.1</c:v>
                </c:pt>
                <c:pt idx="3466">
                  <c:v>6505.4</c:v>
                </c:pt>
                <c:pt idx="3467">
                  <c:v>6506.8</c:v>
                </c:pt>
                <c:pt idx="3468">
                  <c:v>6508.1</c:v>
                </c:pt>
                <c:pt idx="3469">
                  <c:v>6509.5</c:v>
                </c:pt>
                <c:pt idx="3470">
                  <c:v>6510.8</c:v>
                </c:pt>
                <c:pt idx="3471">
                  <c:v>6512.2</c:v>
                </c:pt>
                <c:pt idx="3472">
                  <c:v>6513.5</c:v>
                </c:pt>
                <c:pt idx="3473">
                  <c:v>6514.9</c:v>
                </c:pt>
                <c:pt idx="3474">
                  <c:v>6516.2</c:v>
                </c:pt>
                <c:pt idx="3475">
                  <c:v>6517.6</c:v>
                </c:pt>
                <c:pt idx="3476">
                  <c:v>6518.9</c:v>
                </c:pt>
                <c:pt idx="3477">
                  <c:v>6520.3</c:v>
                </c:pt>
                <c:pt idx="3478">
                  <c:v>6520.7</c:v>
                </c:pt>
                <c:pt idx="3479">
                  <c:v>6522.1</c:v>
                </c:pt>
                <c:pt idx="3480">
                  <c:v>6523.4</c:v>
                </c:pt>
                <c:pt idx="3481">
                  <c:v>6524.8</c:v>
                </c:pt>
                <c:pt idx="3482">
                  <c:v>6526.1</c:v>
                </c:pt>
                <c:pt idx="3483">
                  <c:v>6527.4</c:v>
                </c:pt>
                <c:pt idx="3484">
                  <c:v>6528.8</c:v>
                </c:pt>
                <c:pt idx="3485">
                  <c:v>6530.1</c:v>
                </c:pt>
                <c:pt idx="3486">
                  <c:v>6531.5</c:v>
                </c:pt>
                <c:pt idx="3487">
                  <c:v>6532.8</c:v>
                </c:pt>
                <c:pt idx="3488">
                  <c:v>6534.1</c:v>
                </c:pt>
                <c:pt idx="3489">
                  <c:v>6535.5</c:v>
                </c:pt>
                <c:pt idx="3490">
                  <c:v>6536.8</c:v>
                </c:pt>
                <c:pt idx="3491">
                  <c:v>6538.1</c:v>
                </c:pt>
                <c:pt idx="3492">
                  <c:v>6539.5</c:v>
                </c:pt>
                <c:pt idx="3493">
                  <c:v>6540.8</c:v>
                </c:pt>
                <c:pt idx="3494">
                  <c:v>6542.1</c:v>
                </c:pt>
                <c:pt idx="3495">
                  <c:v>6543.5</c:v>
                </c:pt>
                <c:pt idx="3496">
                  <c:v>6544.8</c:v>
                </c:pt>
                <c:pt idx="3497">
                  <c:v>6546.1</c:v>
                </c:pt>
                <c:pt idx="3498">
                  <c:v>6547.4</c:v>
                </c:pt>
                <c:pt idx="3499">
                  <c:v>6548.8</c:v>
                </c:pt>
                <c:pt idx="3500">
                  <c:v>6550.1</c:v>
                </c:pt>
                <c:pt idx="3501">
                  <c:v>6551.4</c:v>
                </c:pt>
                <c:pt idx="3502">
                  <c:v>6552.7</c:v>
                </c:pt>
                <c:pt idx="3503">
                  <c:v>6554.1</c:v>
                </c:pt>
                <c:pt idx="3504">
                  <c:v>6555.4</c:v>
                </c:pt>
                <c:pt idx="3505">
                  <c:v>6556.7</c:v>
                </c:pt>
                <c:pt idx="3506">
                  <c:v>6558</c:v>
                </c:pt>
                <c:pt idx="3507">
                  <c:v>6559.3</c:v>
                </c:pt>
                <c:pt idx="3508">
                  <c:v>6560.7</c:v>
                </c:pt>
                <c:pt idx="3509">
                  <c:v>6562</c:v>
                </c:pt>
                <c:pt idx="3510">
                  <c:v>6563.3</c:v>
                </c:pt>
                <c:pt idx="3511">
                  <c:v>6564.6</c:v>
                </c:pt>
                <c:pt idx="3512">
                  <c:v>6565.9</c:v>
                </c:pt>
                <c:pt idx="3513">
                  <c:v>6567.2</c:v>
                </c:pt>
                <c:pt idx="3514">
                  <c:v>6568.6</c:v>
                </c:pt>
                <c:pt idx="3515">
                  <c:v>6569.9</c:v>
                </c:pt>
                <c:pt idx="3516">
                  <c:v>6571.2</c:v>
                </c:pt>
                <c:pt idx="3517">
                  <c:v>6572.5</c:v>
                </c:pt>
                <c:pt idx="3518">
                  <c:v>6573.8</c:v>
                </c:pt>
                <c:pt idx="3519">
                  <c:v>6575.1</c:v>
                </c:pt>
                <c:pt idx="3520">
                  <c:v>6576.4</c:v>
                </c:pt>
                <c:pt idx="3521">
                  <c:v>6577.7</c:v>
                </c:pt>
                <c:pt idx="3522">
                  <c:v>6579</c:v>
                </c:pt>
                <c:pt idx="3523">
                  <c:v>6580.3</c:v>
                </c:pt>
                <c:pt idx="3524">
                  <c:v>6581.6</c:v>
                </c:pt>
                <c:pt idx="3525">
                  <c:v>6582.9</c:v>
                </c:pt>
                <c:pt idx="3526">
                  <c:v>6584.2</c:v>
                </c:pt>
                <c:pt idx="3527">
                  <c:v>6585.6</c:v>
                </c:pt>
                <c:pt idx="3528">
                  <c:v>6586.9</c:v>
                </c:pt>
                <c:pt idx="3529">
                  <c:v>6588.2</c:v>
                </c:pt>
                <c:pt idx="3530">
                  <c:v>6589.5</c:v>
                </c:pt>
                <c:pt idx="3531">
                  <c:v>6590.8</c:v>
                </c:pt>
                <c:pt idx="3532">
                  <c:v>6592</c:v>
                </c:pt>
                <c:pt idx="3533">
                  <c:v>6593.3</c:v>
                </c:pt>
                <c:pt idx="3534">
                  <c:v>6594.6</c:v>
                </c:pt>
                <c:pt idx="3535">
                  <c:v>6595.9</c:v>
                </c:pt>
                <c:pt idx="3536">
                  <c:v>6597.2</c:v>
                </c:pt>
                <c:pt idx="3537">
                  <c:v>6598.5</c:v>
                </c:pt>
                <c:pt idx="3538">
                  <c:v>6599.8</c:v>
                </c:pt>
                <c:pt idx="3539">
                  <c:v>6601.1</c:v>
                </c:pt>
                <c:pt idx="3540">
                  <c:v>6602.4</c:v>
                </c:pt>
                <c:pt idx="3541">
                  <c:v>6603.7</c:v>
                </c:pt>
                <c:pt idx="3542">
                  <c:v>6605</c:v>
                </c:pt>
                <c:pt idx="3543">
                  <c:v>6606.3</c:v>
                </c:pt>
                <c:pt idx="3544">
                  <c:v>6607.6</c:v>
                </c:pt>
                <c:pt idx="3545">
                  <c:v>6608.8</c:v>
                </c:pt>
                <c:pt idx="3546">
                  <c:v>6610.1</c:v>
                </c:pt>
                <c:pt idx="3547">
                  <c:v>6611.4</c:v>
                </c:pt>
                <c:pt idx="3548">
                  <c:v>6612.7</c:v>
                </c:pt>
                <c:pt idx="3549">
                  <c:v>6614</c:v>
                </c:pt>
                <c:pt idx="3550">
                  <c:v>6615.3</c:v>
                </c:pt>
                <c:pt idx="3551">
                  <c:v>6616.5</c:v>
                </c:pt>
                <c:pt idx="3552">
                  <c:v>6617.8</c:v>
                </c:pt>
                <c:pt idx="3553">
                  <c:v>6619.1</c:v>
                </c:pt>
                <c:pt idx="3554">
                  <c:v>6620.4</c:v>
                </c:pt>
                <c:pt idx="3555">
                  <c:v>6621.7</c:v>
                </c:pt>
                <c:pt idx="3556">
                  <c:v>6622.9</c:v>
                </c:pt>
                <c:pt idx="3557">
                  <c:v>6624.2</c:v>
                </c:pt>
                <c:pt idx="3558">
                  <c:v>6625.5</c:v>
                </c:pt>
                <c:pt idx="3559">
                  <c:v>6626.8</c:v>
                </c:pt>
                <c:pt idx="3560">
                  <c:v>6628</c:v>
                </c:pt>
                <c:pt idx="3561">
                  <c:v>6629.3</c:v>
                </c:pt>
                <c:pt idx="3562">
                  <c:v>6630.6</c:v>
                </c:pt>
                <c:pt idx="3563">
                  <c:v>6631.8</c:v>
                </c:pt>
                <c:pt idx="3564">
                  <c:v>6633.1</c:v>
                </c:pt>
                <c:pt idx="3565">
                  <c:v>6634.4</c:v>
                </c:pt>
                <c:pt idx="3566">
                  <c:v>6635.7</c:v>
                </c:pt>
                <c:pt idx="3567">
                  <c:v>6636.9</c:v>
                </c:pt>
                <c:pt idx="3568">
                  <c:v>6638.2</c:v>
                </c:pt>
                <c:pt idx="3569">
                  <c:v>6639.5</c:v>
                </c:pt>
                <c:pt idx="3570">
                  <c:v>6640.7</c:v>
                </c:pt>
                <c:pt idx="3571">
                  <c:v>6642</c:v>
                </c:pt>
                <c:pt idx="3572">
                  <c:v>6643.2</c:v>
                </c:pt>
                <c:pt idx="3573">
                  <c:v>6644.5</c:v>
                </c:pt>
                <c:pt idx="3574">
                  <c:v>6645.8</c:v>
                </c:pt>
                <c:pt idx="3575">
                  <c:v>6647</c:v>
                </c:pt>
                <c:pt idx="3576">
                  <c:v>6648.3</c:v>
                </c:pt>
                <c:pt idx="3577">
                  <c:v>6649.5</c:v>
                </c:pt>
                <c:pt idx="3578">
                  <c:v>6650.8</c:v>
                </c:pt>
                <c:pt idx="3579">
                  <c:v>6652.1</c:v>
                </c:pt>
                <c:pt idx="3580">
                  <c:v>6653.3</c:v>
                </c:pt>
                <c:pt idx="3581">
                  <c:v>6654.6</c:v>
                </c:pt>
                <c:pt idx="3582">
                  <c:v>6655.8</c:v>
                </c:pt>
                <c:pt idx="3583">
                  <c:v>6657.1</c:v>
                </c:pt>
                <c:pt idx="3584">
                  <c:v>6658.3</c:v>
                </c:pt>
                <c:pt idx="3585">
                  <c:v>6659.6</c:v>
                </c:pt>
                <c:pt idx="3586">
                  <c:v>6660.8</c:v>
                </c:pt>
                <c:pt idx="3587">
                  <c:v>6662.1</c:v>
                </c:pt>
                <c:pt idx="3588">
                  <c:v>6663.3</c:v>
                </c:pt>
                <c:pt idx="3589">
                  <c:v>6664.6</c:v>
                </c:pt>
                <c:pt idx="3590">
                  <c:v>6665.8</c:v>
                </c:pt>
                <c:pt idx="3591">
                  <c:v>6667.1</c:v>
                </c:pt>
                <c:pt idx="3592">
                  <c:v>6668.3</c:v>
                </c:pt>
                <c:pt idx="3593">
                  <c:v>6669.6</c:v>
                </c:pt>
                <c:pt idx="3594">
                  <c:v>6670.8</c:v>
                </c:pt>
                <c:pt idx="3595">
                  <c:v>6672</c:v>
                </c:pt>
                <c:pt idx="3596">
                  <c:v>6673.3</c:v>
                </c:pt>
                <c:pt idx="3597">
                  <c:v>6674.5</c:v>
                </c:pt>
                <c:pt idx="3598">
                  <c:v>6675.8</c:v>
                </c:pt>
                <c:pt idx="3599">
                  <c:v>6677</c:v>
                </c:pt>
                <c:pt idx="3600">
                  <c:v>6678.2</c:v>
                </c:pt>
                <c:pt idx="3601">
                  <c:v>6679.5</c:v>
                </c:pt>
                <c:pt idx="3602">
                  <c:v>6680.7</c:v>
                </c:pt>
                <c:pt idx="3603">
                  <c:v>6681.9</c:v>
                </c:pt>
                <c:pt idx="3604">
                  <c:v>6683.2</c:v>
                </c:pt>
                <c:pt idx="3605">
                  <c:v>6684.4</c:v>
                </c:pt>
                <c:pt idx="3606">
                  <c:v>6685.7</c:v>
                </c:pt>
                <c:pt idx="3607">
                  <c:v>6686.9</c:v>
                </c:pt>
                <c:pt idx="3608">
                  <c:v>6688.1</c:v>
                </c:pt>
                <c:pt idx="3609">
                  <c:v>6689.3</c:v>
                </c:pt>
                <c:pt idx="3610">
                  <c:v>6690.6</c:v>
                </c:pt>
                <c:pt idx="3611">
                  <c:v>6691.8</c:v>
                </c:pt>
                <c:pt idx="3612">
                  <c:v>6693</c:v>
                </c:pt>
                <c:pt idx="3613">
                  <c:v>6694.3</c:v>
                </c:pt>
                <c:pt idx="3614">
                  <c:v>6695.5</c:v>
                </c:pt>
                <c:pt idx="3615">
                  <c:v>6696.7</c:v>
                </c:pt>
                <c:pt idx="3616">
                  <c:v>6697.9</c:v>
                </c:pt>
                <c:pt idx="3617">
                  <c:v>6699.2</c:v>
                </c:pt>
                <c:pt idx="3618">
                  <c:v>6700.4</c:v>
                </c:pt>
                <c:pt idx="3619">
                  <c:v>6701.6</c:v>
                </c:pt>
                <c:pt idx="3620">
                  <c:v>6702.8</c:v>
                </c:pt>
                <c:pt idx="3621">
                  <c:v>6704</c:v>
                </c:pt>
                <c:pt idx="3622">
                  <c:v>6705.3</c:v>
                </c:pt>
                <c:pt idx="3623">
                  <c:v>6706.5</c:v>
                </c:pt>
                <c:pt idx="3624">
                  <c:v>6707.7</c:v>
                </c:pt>
                <c:pt idx="3625">
                  <c:v>6708.9</c:v>
                </c:pt>
                <c:pt idx="3626">
                  <c:v>6710.1</c:v>
                </c:pt>
                <c:pt idx="3627">
                  <c:v>6711.3</c:v>
                </c:pt>
                <c:pt idx="3628">
                  <c:v>6712.5</c:v>
                </c:pt>
                <c:pt idx="3629">
                  <c:v>6713.8</c:v>
                </c:pt>
                <c:pt idx="3630">
                  <c:v>6715</c:v>
                </c:pt>
                <c:pt idx="3631">
                  <c:v>6716.2</c:v>
                </c:pt>
                <c:pt idx="3632">
                  <c:v>6717.4</c:v>
                </c:pt>
                <c:pt idx="3633">
                  <c:v>6718.6</c:v>
                </c:pt>
                <c:pt idx="3634">
                  <c:v>6719.8</c:v>
                </c:pt>
                <c:pt idx="3635">
                  <c:v>6721</c:v>
                </c:pt>
                <c:pt idx="3636">
                  <c:v>6722.2</c:v>
                </c:pt>
                <c:pt idx="3637">
                  <c:v>6723.4</c:v>
                </c:pt>
                <c:pt idx="3638">
                  <c:v>6724.6</c:v>
                </c:pt>
                <c:pt idx="3639">
                  <c:v>6725.8</c:v>
                </c:pt>
                <c:pt idx="3640">
                  <c:v>6727</c:v>
                </c:pt>
                <c:pt idx="3641">
                  <c:v>6728.2</c:v>
                </c:pt>
                <c:pt idx="3642">
                  <c:v>6729.4</c:v>
                </c:pt>
                <c:pt idx="3643">
                  <c:v>6730.6</c:v>
                </c:pt>
                <c:pt idx="3644">
                  <c:v>6731.8</c:v>
                </c:pt>
                <c:pt idx="3645">
                  <c:v>6733</c:v>
                </c:pt>
                <c:pt idx="3646">
                  <c:v>6734.2</c:v>
                </c:pt>
                <c:pt idx="3647">
                  <c:v>6735.4</c:v>
                </c:pt>
                <c:pt idx="3648">
                  <c:v>6736.6</c:v>
                </c:pt>
                <c:pt idx="3649">
                  <c:v>6737.8</c:v>
                </c:pt>
                <c:pt idx="3650">
                  <c:v>6739</c:v>
                </c:pt>
                <c:pt idx="3651">
                  <c:v>6740.2</c:v>
                </c:pt>
                <c:pt idx="3652">
                  <c:v>6741.4</c:v>
                </c:pt>
                <c:pt idx="3653">
                  <c:v>6743.5</c:v>
                </c:pt>
                <c:pt idx="3654">
                  <c:v>6744.6</c:v>
                </c:pt>
                <c:pt idx="3655">
                  <c:v>6745.8</c:v>
                </c:pt>
                <c:pt idx="3656">
                  <c:v>6747</c:v>
                </c:pt>
                <c:pt idx="3657">
                  <c:v>6748.2</c:v>
                </c:pt>
                <c:pt idx="3658">
                  <c:v>6749.4</c:v>
                </c:pt>
                <c:pt idx="3659">
                  <c:v>6750.6</c:v>
                </c:pt>
                <c:pt idx="3660">
                  <c:v>6751.8</c:v>
                </c:pt>
                <c:pt idx="3661">
                  <c:v>6753</c:v>
                </c:pt>
                <c:pt idx="3662">
                  <c:v>6754.1</c:v>
                </c:pt>
                <c:pt idx="3663">
                  <c:v>6755.3</c:v>
                </c:pt>
                <c:pt idx="3664">
                  <c:v>6756.5</c:v>
                </c:pt>
                <c:pt idx="3665">
                  <c:v>6757.7</c:v>
                </c:pt>
                <c:pt idx="3666">
                  <c:v>6758.9</c:v>
                </c:pt>
                <c:pt idx="3667">
                  <c:v>6760</c:v>
                </c:pt>
                <c:pt idx="3668">
                  <c:v>6761.2</c:v>
                </c:pt>
                <c:pt idx="3669">
                  <c:v>6762.4</c:v>
                </c:pt>
                <c:pt idx="3670">
                  <c:v>6763.6</c:v>
                </c:pt>
                <c:pt idx="3671">
                  <c:v>6764.7</c:v>
                </c:pt>
                <c:pt idx="3672">
                  <c:v>6765.9</c:v>
                </c:pt>
                <c:pt idx="3673">
                  <c:v>6767.1</c:v>
                </c:pt>
                <c:pt idx="3674">
                  <c:v>6768.3</c:v>
                </c:pt>
                <c:pt idx="3675">
                  <c:v>6769.4</c:v>
                </c:pt>
                <c:pt idx="3676">
                  <c:v>6770.6</c:v>
                </c:pt>
                <c:pt idx="3677">
                  <c:v>6771.8</c:v>
                </c:pt>
                <c:pt idx="3678">
                  <c:v>6772.9</c:v>
                </c:pt>
                <c:pt idx="3679">
                  <c:v>6774.1</c:v>
                </c:pt>
                <c:pt idx="3680">
                  <c:v>6775.3</c:v>
                </c:pt>
                <c:pt idx="3681">
                  <c:v>6776.4</c:v>
                </c:pt>
                <c:pt idx="3682">
                  <c:v>6777.6</c:v>
                </c:pt>
                <c:pt idx="3683">
                  <c:v>6778.8</c:v>
                </c:pt>
                <c:pt idx="3684">
                  <c:v>6779.9</c:v>
                </c:pt>
                <c:pt idx="3685">
                  <c:v>6781.1</c:v>
                </c:pt>
                <c:pt idx="3686">
                  <c:v>6782.3</c:v>
                </c:pt>
                <c:pt idx="3687">
                  <c:v>6783.4</c:v>
                </c:pt>
                <c:pt idx="3688">
                  <c:v>6784.6</c:v>
                </c:pt>
                <c:pt idx="3689">
                  <c:v>6785.7</c:v>
                </c:pt>
                <c:pt idx="3690">
                  <c:v>6786.9</c:v>
                </c:pt>
                <c:pt idx="3691">
                  <c:v>6788</c:v>
                </c:pt>
                <c:pt idx="3692">
                  <c:v>6789.2</c:v>
                </c:pt>
                <c:pt idx="3693">
                  <c:v>6790.4</c:v>
                </c:pt>
                <c:pt idx="3694">
                  <c:v>6791.5</c:v>
                </c:pt>
                <c:pt idx="3695">
                  <c:v>6792.7</c:v>
                </c:pt>
                <c:pt idx="3696">
                  <c:v>6793.8</c:v>
                </c:pt>
                <c:pt idx="3697">
                  <c:v>6795</c:v>
                </c:pt>
                <c:pt idx="3698">
                  <c:v>6796.1</c:v>
                </c:pt>
                <c:pt idx="3699">
                  <c:v>6797.3</c:v>
                </c:pt>
                <c:pt idx="3700">
                  <c:v>6798.4</c:v>
                </c:pt>
                <c:pt idx="3701">
                  <c:v>6799.6</c:v>
                </c:pt>
                <c:pt idx="3702">
                  <c:v>6800.7</c:v>
                </c:pt>
                <c:pt idx="3703">
                  <c:v>6801.9</c:v>
                </c:pt>
                <c:pt idx="3704">
                  <c:v>6803</c:v>
                </c:pt>
                <c:pt idx="3705">
                  <c:v>6804.2</c:v>
                </c:pt>
                <c:pt idx="3706">
                  <c:v>6805.3</c:v>
                </c:pt>
                <c:pt idx="3707">
                  <c:v>6806.4</c:v>
                </c:pt>
                <c:pt idx="3708">
                  <c:v>6807.6</c:v>
                </c:pt>
                <c:pt idx="3709">
                  <c:v>6808.7</c:v>
                </c:pt>
                <c:pt idx="3710">
                  <c:v>6809.9</c:v>
                </c:pt>
                <c:pt idx="3711">
                  <c:v>6811</c:v>
                </c:pt>
                <c:pt idx="3712">
                  <c:v>6812.1</c:v>
                </c:pt>
                <c:pt idx="3713">
                  <c:v>6813.3</c:v>
                </c:pt>
                <c:pt idx="3714">
                  <c:v>6814.4</c:v>
                </c:pt>
                <c:pt idx="3715">
                  <c:v>6815.5</c:v>
                </c:pt>
                <c:pt idx="3716">
                  <c:v>6816.7</c:v>
                </c:pt>
                <c:pt idx="3717">
                  <c:v>6817.8</c:v>
                </c:pt>
                <c:pt idx="3718">
                  <c:v>6818.9</c:v>
                </c:pt>
                <c:pt idx="3719">
                  <c:v>6820.1</c:v>
                </c:pt>
                <c:pt idx="3720">
                  <c:v>6821.2</c:v>
                </c:pt>
                <c:pt idx="3721">
                  <c:v>6822.3</c:v>
                </c:pt>
                <c:pt idx="3722">
                  <c:v>6823.5</c:v>
                </c:pt>
                <c:pt idx="3723">
                  <c:v>6824.6</c:v>
                </c:pt>
                <c:pt idx="3724">
                  <c:v>6825.7</c:v>
                </c:pt>
                <c:pt idx="3725">
                  <c:v>6826.8</c:v>
                </c:pt>
                <c:pt idx="3726">
                  <c:v>6828</c:v>
                </c:pt>
                <c:pt idx="3727">
                  <c:v>6829.1</c:v>
                </c:pt>
                <c:pt idx="3728">
                  <c:v>6830.2</c:v>
                </c:pt>
                <c:pt idx="3729">
                  <c:v>6831.3</c:v>
                </c:pt>
                <c:pt idx="3730">
                  <c:v>6832.5</c:v>
                </c:pt>
                <c:pt idx="3731">
                  <c:v>6833.6</c:v>
                </c:pt>
                <c:pt idx="3732">
                  <c:v>6834.7</c:v>
                </c:pt>
                <c:pt idx="3733">
                  <c:v>6835.8</c:v>
                </c:pt>
                <c:pt idx="3734">
                  <c:v>6836.9</c:v>
                </c:pt>
                <c:pt idx="3735">
                  <c:v>6838.1</c:v>
                </c:pt>
                <c:pt idx="3736">
                  <c:v>6839.2</c:v>
                </c:pt>
                <c:pt idx="3737">
                  <c:v>6840.3</c:v>
                </c:pt>
                <c:pt idx="3738">
                  <c:v>6841.4</c:v>
                </c:pt>
                <c:pt idx="3739">
                  <c:v>6842.5</c:v>
                </c:pt>
                <c:pt idx="3740">
                  <c:v>6843.6</c:v>
                </c:pt>
                <c:pt idx="3741">
                  <c:v>6844.7</c:v>
                </c:pt>
                <c:pt idx="3742">
                  <c:v>6845.9</c:v>
                </c:pt>
                <c:pt idx="3743">
                  <c:v>6847</c:v>
                </c:pt>
                <c:pt idx="3744">
                  <c:v>6848.1</c:v>
                </c:pt>
                <c:pt idx="3745">
                  <c:v>6849.2</c:v>
                </c:pt>
                <c:pt idx="3746">
                  <c:v>6850.3</c:v>
                </c:pt>
                <c:pt idx="3747">
                  <c:v>6851.4</c:v>
                </c:pt>
                <c:pt idx="3748">
                  <c:v>6852.5</c:v>
                </c:pt>
                <c:pt idx="3749">
                  <c:v>6853.6</c:v>
                </c:pt>
                <c:pt idx="3750">
                  <c:v>6854.7</c:v>
                </c:pt>
                <c:pt idx="3751">
                  <c:v>6855.8</c:v>
                </c:pt>
                <c:pt idx="3752">
                  <c:v>6856.9</c:v>
                </c:pt>
                <c:pt idx="3753">
                  <c:v>6858</c:v>
                </c:pt>
                <c:pt idx="3754">
                  <c:v>6859.1</c:v>
                </c:pt>
                <c:pt idx="3755">
                  <c:v>6860.2</c:v>
                </c:pt>
                <c:pt idx="3756">
                  <c:v>6861.3</c:v>
                </c:pt>
                <c:pt idx="3757">
                  <c:v>6862.4</c:v>
                </c:pt>
                <c:pt idx="3758">
                  <c:v>6863.5</c:v>
                </c:pt>
                <c:pt idx="3759">
                  <c:v>6864.6</c:v>
                </c:pt>
                <c:pt idx="3760">
                  <c:v>6865.7</c:v>
                </c:pt>
                <c:pt idx="3761">
                  <c:v>6866.8</c:v>
                </c:pt>
                <c:pt idx="3762">
                  <c:v>6867.9</c:v>
                </c:pt>
                <c:pt idx="3763">
                  <c:v>6869</c:v>
                </c:pt>
                <c:pt idx="3764">
                  <c:v>6870.1</c:v>
                </c:pt>
                <c:pt idx="3765">
                  <c:v>6871.2</c:v>
                </c:pt>
                <c:pt idx="3766">
                  <c:v>6872.2</c:v>
                </c:pt>
                <c:pt idx="3767">
                  <c:v>6873.3</c:v>
                </c:pt>
                <c:pt idx="3768">
                  <c:v>6874.4</c:v>
                </c:pt>
                <c:pt idx="3769">
                  <c:v>6875.5</c:v>
                </c:pt>
                <c:pt idx="3770">
                  <c:v>6876.6</c:v>
                </c:pt>
                <c:pt idx="3771">
                  <c:v>6877.7</c:v>
                </c:pt>
                <c:pt idx="3772">
                  <c:v>6878.8</c:v>
                </c:pt>
                <c:pt idx="3773">
                  <c:v>6879.8</c:v>
                </c:pt>
                <c:pt idx="3774">
                  <c:v>6880.9</c:v>
                </c:pt>
                <c:pt idx="3775">
                  <c:v>6882</c:v>
                </c:pt>
                <c:pt idx="3776">
                  <c:v>6883.1</c:v>
                </c:pt>
                <c:pt idx="3777">
                  <c:v>6884.2</c:v>
                </c:pt>
                <c:pt idx="3778">
                  <c:v>6885.2</c:v>
                </c:pt>
                <c:pt idx="3779">
                  <c:v>6886.3</c:v>
                </c:pt>
                <c:pt idx="3780">
                  <c:v>6887.4</c:v>
                </c:pt>
                <c:pt idx="3781">
                  <c:v>6888.5</c:v>
                </c:pt>
                <c:pt idx="3782">
                  <c:v>6889.5</c:v>
                </c:pt>
                <c:pt idx="3783">
                  <c:v>6890.6</c:v>
                </c:pt>
                <c:pt idx="3784">
                  <c:v>6891.7</c:v>
                </c:pt>
                <c:pt idx="3785">
                  <c:v>6892.8</c:v>
                </c:pt>
                <c:pt idx="3786">
                  <c:v>6893.8</c:v>
                </c:pt>
                <c:pt idx="3787">
                  <c:v>6894.9</c:v>
                </c:pt>
                <c:pt idx="3788">
                  <c:v>6896</c:v>
                </c:pt>
                <c:pt idx="3789">
                  <c:v>6897</c:v>
                </c:pt>
                <c:pt idx="3790">
                  <c:v>6898.1</c:v>
                </c:pt>
                <c:pt idx="3791">
                  <c:v>6899.2</c:v>
                </c:pt>
                <c:pt idx="3792">
                  <c:v>6900.2</c:v>
                </c:pt>
                <c:pt idx="3793">
                  <c:v>6901.3</c:v>
                </c:pt>
                <c:pt idx="3794">
                  <c:v>6902.4</c:v>
                </c:pt>
                <c:pt idx="3795">
                  <c:v>6903.4</c:v>
                </c:pt>
                <c:pt idx="3796">
                  <c:v>6904.5</c:v>
                </c:pt>
                <c:pt idx="3797">
                  <c:v>6905.6</c:v>
                </c:pt>
                <c:pt idx="3798">
                  <c:v>6906.6</c:v>
                </c:pt>
                <c:pt idx="3799">
                  <c:v>6907.7</c:v>
                </c:pt>
                <c:pt idx="3800">
                  <c:v>6908.7</c:v>
                </c:pt>
                <c:pt idx="3801">
                  <c:v>6909.8</c:v>
                </c:pt>
                <c:pt idx="3802">
                  <c:v>6910.8</c:v>
                </c:pt>
                <c:pt idx="3803">
                  <c:v>6911.9</c:v>
                </c:pt>
                <c:pt idx="3804">
                  <c:v>6913</c:v>
                </c:pt>
                <c:pt idx="3805">
                  <c:v>6914</c:v>
                </c:pt>
                <c:pt idx="3806">
                  <c:v>6915.1</c:v>
                </c:pt>
                <c:pt idx="3807">
                  <c:v>6916.1</c:v>
                </c:pt>
                <c:pt idx="3808">
                  <c:v>6917.2</c:v>
                </c:pt>
                <c:pt idx="3809">
                  <c:v>6918.2</c:v>
                </c:pt>
                <c:pt idx="3810">
                  <c:v>6919.3</c:v>
                </c:pt>
                <c:pt idx="3811">
                  <c:v>6920.3</c:v>
                </c:pt>
                <c:pt idx="3812">
                  <c:v>6921.4</c:v>
                </c:pt>
                <c:pt idx="3813">
                  <c:v>6922.4</c:v>
                </c:pt>
                <c:pt idx="3814">
                  <c:v>6923.5</c:v>
                </c:pt>
                <c:pt idx="3815">
                  <c:v>6924.5</c:v>
                </c:pt>
                <c:pt idx="3816">
                  <c:v>6925.5</c:v>
                </c:pt>
                <c:pt idx="3817">
                  <c:v>6926.6</c:v>
                </c:pt>
                <c:pt idx="3818">
                  <c:v>6927.6</c:v>
                </c:pt>
                <c:pt idx="3819">
                  <c:v>6928.7</c:v>
                </c:pt>
                <c:pt idx="3820">
                  <c:v>6929.7</c:v>
                </c:pt>
                <c:pt idx="3821">
                  <c:v>6930.7</c:v>
                </c:pt>
                <c:pt idx="3822">
                  <c:v>6931.8</c:v>
                </c:pt>
                <c:pt idx="3823">
                  <c:v>6932.8</c:v>
                </c:pt>
                <c:pt idx="3824">
                  <c:v>6933.9</c:v>
                </c:pt>
                <c:pt idx="3825">
                  <c:v>6934.9</c:v>
                </c:pt>
                <c:pt idx="3826">
                  <c:v>6935.9</c:v>
                </c:pt>
                <c:pt idx="3827">
                  <c:v>6937</c:v>
                </c:pt>
                <c:pt idx="3828">
                  <c:v>6938</c:v>
                </c:pt>
                <c:pt idx="3829">
                  <c:v>6939</c:v>
                </c:pt>
                <c:pt idx="3830">
                  <c:v>6940.1</c:v>
                </c:pt>
                <c:pt idx="3831">
                  <c:v>6941.1</c:v>
                </c:pt>
                <c:pt idx="3832">
                  <c:v>6942.1</c:v>
                </c:pt>
                <c:pt idx="3833">
                  <c:v>6943.1</c:v>
                </c:pt>
                <c:pt idx="3834">
                  <c:v>6944.2</c:v>
                </c:pt>
                <c:pt idx="3835">
                  <c:v>6945.2</c:v>
                </c:pt>
                <c:pt idx="3836">
                  <c:v>6946.2</c:v>
                </c:pt>
                <c:pt idx="3837">
                  <c:v>6947.2</c:v>
                </c:pt>
                <c:pt idx="3838">
                  <c:v>6948.3</c:v>
                </c:pt>
                <c:pt idx="3839">
                  <c:v>6949.3</c:v>
                </c:pt>
                <c:pt idx="3840">
                  <c:v>6950.3</c:v>
                </c:pt>
                <c:pt idx="3841">
                  <c:v>6951.3</c:v>
                </c:pt>
                <c:pt idx="3842">
                  <c:v>6952.4</c:v>
                </c:pt>
                <c:pt idx="3843">
                  <c:v>6953.4</c:v>
                </c:pt>
                <c:pt idx="3844">
                  <c:v>6954.4</c:v>
                </c:pt>
                <c:pt idx="3845">
                  <c:v>6955.4</c:v>
                </c:pt>
                <c:pt idx="3846">
                  <c:v>6956.4</c:v>
                </c:pt>
                <c:pt idx="3847">
                  <c:v>6957.4</c:v>
                </c:pt>
                <c:pt idx="3848">
                  <c:v>6958.5</c:v>
                </c:pt>
                <c:pt idx="3849">
                  <c:v>6959.5</c:v>
                </c:pt>
                <c:pt idx="3850">
                  <c:v>6960.5</c:v>
                </c:pt>
                <c:pt idx="3851">
                  <c:v>6961.5</c:v>
                </c:pt>
                <c:pt idx="3852">
                  <c:v>6962.5</c:v>
                </c:pt>
                <c:pt idx="3853">
                  <c:v>6963.5</c:v>
                </c:pt>
                <c:pt idx="3854">
                  <c:v>6964.5</c:v>
                </c:pt>
                <c:pt idx="3855">
                  <c:v>6965.5</c:v>
                </c:pt>
                <c:pt idx="3856">
                  <c:v>6966.5</c:v>
                </c:pt>
                <c:pt idx="3857">
                  <c:v>6967.5</c:v>
                </c:pt>
                <c:pt idx="3858">
                  <c:v>6968.5</c:v>
                </c:pt>
                <c:pt idx="3859">
                  <c:v>6969.5</c:v>
                </c:pt>
                <c:pt idx="3860">
                  <c:v>6970.6</c:v>
                </c:pt>
                <c:pt idx="3861">
                  <c:v>6971.6</c:v>
                </c:pt>
                <c:pt idx="3862">
                  <c:v>6972.6</c:v>
                </c:pt>
                <c:pt idx="3863">
                  <c:v>6973.6</c:v>
                </c:pt>
                <c:pt idx="3864">
                  <c:v>6974.6</c:v>
                </c:pt>
                <c:pt idx="3865">
                  <c:v>6975.6</c:v>
                </c:pt>
                <c:pt idx="3866">
                  <c:v>6976.6</c:v>
                </c:pt>
                <c:pt idx="3867">
                  <c:v>6977.5</c:v>
                </c:pt>
                <c:pt idx="3868">
                  <c:v>6978.5</c:v>
                </c:pt>
                <c:pt idx="3869">
                  <c:v>6979.5</c:v>
                </c:pt>
                <c:pt idx="3870">
                  <c:v>6980.5</c:v>
                </c:pt>
                <c:pt idx="3871">
                  <c:v>6981.5</c:v>
                </c:pt>
                <c:pt idx="3872">
                  <c:v>6982.5</c:v>
                </c:pt>
                <c:pt idx="3873">
                  <c:v>6983.5</c:v>
                </c:pt>
                <c:pt idx="3874">
                  <c:v>6984.5</c:v>
                </c:pt>
                <c:pt idx="3875">
                  <c:v>6985.5</c:v>
                </c:pt>
                <c:pt idx="3876">
                  <c:v>6986.5</c:v>
                </c:pt>
                <c:pt idx="3877">
                  <c:v>6987.5</c:v>
                </c:pt>
                <c:pt idx="3878">
                  <c:v>6988.5</c:v>
                </c:pt>
                <c:pt idx="3879">
                  <c:v>6989.4</c:v>
                </c:pt>
                <c:pt idx="3880">
                  <c:v>6990.4</c:v>
                </c:pt>
                <c:pt idx="3881">
                  <c:v>6991.4</c:v>
                </c:pt>
                <c:pt idx="3882">
                  <c:v>6992.4</c:v>
                </c:pt>
                <c:pt idx="3883">
                  <c:v>6993.4</c:v>
                </c:pt>
                <c:pt idx="3884">
                  <c:v>6994.4</c:v>
                </c:pt>
                <c:pt idx="3885">
                  <c:v>6995.3</c:v>
                </c:pt>
                <c:pt idx="3886">
                  <c:v>6996.3</c:v>
                </c:pt>
                <c:pt idx="3887">
                  <c:v>6997.3</c:v>
                </c:pt>
                <c:pt idx="3888">
                  <c:v>6998.3</c:v>
                </c:pt>
                <c:pt idx="3889">
                  <c:v>6999.2</c:v>
                </c:pt>
                <c:pt idx="3890">
                  <c:v>7000.2</c:v>
                </c:pt>
                <c:pt idx="3891">
                  <c:v>7001.2</c:v>
                </c:pt>
                <c:pt idx="3892">
                  <c:v>7002.2</c:v>
                </c:pt>
                <c:pt idx="3893">
                  <c:v>7003.1</c:v>
                </c:pt>
                <c:pt idx="3894">
                  <c:v>7004.1</c:v>
                </c:pt>
                <c:pt idx="3895">
                  <c:v>7005.1</c:v>
                </c:pt>
                <c:pt idx="3896">
                  <c:v>7006.1</c:v>
                </c:pt>
                <c:pt idx="3897">
                  <c:v>7007</c:v>
                </c:pt>
                <c:pt idx="3898">
                  <c:v>7008</c:v>
                </c:pt>
                <c:pt idx="3899">
                  <c:v>7009</c:v>
                </c:pt>
                <c:pt idx="3900">
                  <c:v>7009.9</c:v>
                </c:pt>
                <c:pt idx="3901">
                  <c:v>7010.9</c:v>
                </c:pt>
                <c:pt idx="3902">
                  <c:v>7011.9</c:v>
                </c:pt>
                <c:pt idx="3903">
                  <c:v>7012.8</c:v>
                </c:pt>
                <c:pt idx="3904">
                  <c:v>7013.8</c:v>
                </c:pt>
                <c:pt idx="3905">
                  <c:v>7014.7</c:v>
                </c:pt>
                <c:pt idx="3906">
                  <c:v>7015.7</c:v>
                </c:pt>
                <c:pt idx="3907">
                  <c:v>7016.7</c:v>
                </c:pt>
                <c:pt idx="3908">
                  <c:v>7017.6</c:v>
                </c:pt>
                <c:pt idx="3909">
                  <c:v>7018.6</c:v>
                </c:pt>
                <c:pt idx="3910">
                  <c:v>7019.5</c:v>
                </c:pt>
                <c:pt idx="3911">
                  <c:v>7020.5</c:v>
                </c:pt>
                <c:pt idx="3912">
                  <c:v>7021.5</c:v>
                </c:pt>
                <c:pt idx="3913">
                  <c:v>7022.4</c:v>
                </c:pt>
                <c:pt idx="3914">
                  <c:v>7023.4</c:v>
                </c:pt>
                <c:pt idx="3915">
                  <c:v>7024.3</c:v>
                </c:pt>
                <c:pt idx="3916">
                  <c:v>7025.3</c:v>
                </c:pt>
                <c:pt idx="3917">
                  <c:v>7026.2</c:v>
                </c:pt>
                <c:pt idx="3918">
                  <c:v>7027.2</c:v>
                </c:pt>
                <c:pt idx="3919">
                  <c:v>7028.1</c:v>
                </c:pt>
                <c:pt idx="3920">
                  <c:v>7029.1</c:v>
                </c:pt>
                <c:pt idx="3921">
                  <c:v>7030</c:v>
                </c:pt>
                <c:pt idx="3922">
                  <c:v>7031</c:v>
                </c:pt>
                <c:pt idx="3923">
                  <c:v>7031.9</c:v>
                </c:pt>
                <c:pt idx="3924">
                  <c:v>7032.8</c:v>
                </c:pt>
                <c:pt idx="3925">
                  <c:v>7033.8</c:v>
                </c:pt>
                <c:pt idx="3926">
                  <c:v>7034.7</c:v>
                </c:pt>
                <c:pt idx="3927">
                  <c:v>7035.7</c:v>
                </c:pt>
                <c:pt idx="3928">
                  <c:v>7036.6</c:v>
                </c:pt>
                <c:pt idx="3929">
                  <c:v>7037.5</c:v>
                </c:pt>
                <c:pt idx="3930">
                  <c:v>7038.5</c:v>
                </c:pt>
                <c:pt idx="3931">
                  <c:v>7039.4</c:v>
                </c:pt>
                <c:pt idx="3932">
                  <c:v>7040.4</c:v>
                </c:pt>
                <c:pt idx="3933">
                  <c:v>7041.3</c:v>
                </c:pt>
                <c:pt idx="3934">
                  <c:v>7042.2</c:v>
                </c:pt>
                <c:pt idx="3935">
                  <c:v>7043.2</c:v>
                </c:pt>
                <c:pt idx="3936">
                  <c:v>7044.1</c:v>
                </c:pt>
                <c:pt idx="3937">
                  <c:v>7045</c:v>
                </c:pt>
                <c:pt idx="3938">
                  <c:v>7046</c:v>
                </c:pt>
                <c:pt idx="3939">
                  <c:v>7046.9</c:v>
                </c:pt>
                <c:pt idx="3940">
                  <c:v>7047.8</c:v>
                </c:pt>
                <c:pt idx="3941">
                  <c:v>7048.7</c:v>
                </c:pt>
                <c:pt idx="3942">
                  <c:v>7049.7</c:v>
                </c:pt>
                <c:pt idx="3943">
                  <c:v>7050.6</c:v>
                </c:pt>
                <c:pt idx="3944">
                  <c:v>7051.5</c:v>
                </c:pt>
                <c:pt idx="3945">
                  <c:v>7052.5</c:v>
                </c:pt>
                <c:pt idx="3946">
                  <c:v>7053.4</c:v>
                </c:pt>
                <c:pt idx="3947">
                  <c:v>7054.3</c:v>
                </c:pt>
                <c:pt idx="3948">
                  <c:v>7055.2</c:v>
                </c:pt>
                <c:pt idx="3949">
                  <c:v>7056.1</c:v>
                </c:pt>
                <c:pt idx="3950">
                  <c:v>7057.1</c:v>
                </c:pt>
                <c:pt idx="3951">
                  <c:v>7058</c:v>
                </c:pt>
                <c:pt idx="3952">
                  <c:v>7058.9</c:v>
                </c:pt>
                <c:pt idx="3953">
                  <c:v>7059.8</c:v>
                </c:pt>
                <c:pt idx="3954">
                  <c:v>7060.7</c:v>
                </c:pt>
                <c:pt idx="3955">
                  <c:v>7061.6</c:v>
                </c:pt>
                <c:pt idx="3956">
                  <c:v>7062.6</c:v>
                </c:pt>
                <c:pt idx="3957">
                  <c:v>7063.5</c:v>
                </c:pt>
                <c:pt idx="3958">
                  <c:v>7064.4</c:v>
                </c:pt>
                <c:pt idx="3959">
                  <c:v>7065.3</c:v>
                </c:pt>
                <c:pt idx="3960">
                  <c:v>7066.2</c:v>
                </c:pt>
              </c:numCache>
            </c:numRef>
          </c:xVal>
          <c:yVal>
            <c:numRef>
              <c:f>Feuil2!$T$2:$T$3962</c:f>
              <c:numCache>
                <c:formatCode>General</c:formatCode>
                <c:ptCount val="3961"/>
                <c:pt idx="0">
                  <c:v>88804</c:v>
                </c:pt>
                <c:pt idx="1">
                  <c:v>69639</c:v>
                </c:pt>
                <c:pt idx="2">
                  <c:v>65022</c:v>
                </c:pt>
                <c:pt idx="3">
                  <c:v>61272</c:v>
                </c:pt>
                <c:pt idx="4">
                  <c:v>59593</c:v>
                </c:pt>
                <c:pt idx="5">
                  <c:v>59239</c:v>
                </c:pt>
                <c:pt idx="6">
                  <c:v>59292</c:v>
                </c:pt>
                <c:pt idx="7">
                  <c:v>59388</c:v>
                </c:pt>
                <c:pt idx="8">
                  <c:v>59473</c:v>
                </c:pt>
                <c:pt idx="9">
                  <c:v>59564</c:v>
                </c:pt>
                <c:pt idx="10">
                  <c:v>59628</c:v>
                </c:pt>
                <c:pt idx="11">
                  <c:v>59563</c:v>
                </c:pt>
                <c:pt idx="12">
                  <c:v>59400</c:v>
                </c:pt>
                <c:pt idx="13">
                  <c:v>59293</c:v>
                </c:pt>
                <c:pt idx="14">
                  <c:v>59312</c:v>
                </c:pt>
                <c:pt idx="15">
                  <c:v>59431</c:v>
                </c:pt>
                <c:pt idx="16">
                  <c:v>59531</c:v>
                </c:pt>
                <c:pt idx="17">
                  <c:v>59479</c:v>
                </c:pt>
                <c:pt idx="18">
                  <c:v>59317</c:v>
                </c:pt>
                <c:pt idx="19">
                  <c:v>59227</c:v>
                </c:pt>
                <c:pt idx="20">
                  <c:v>59293</c:v>
                </c:pt>
                <c:pt idx="21">
                  <c:v>59402</c:v>
                </c:pt>
                <c:pt idx="22">
                  <c:v>59460</c:v>
                </c:pt>
                <c:pt idx="23">
                  <c:v>59485</c:v>
                </c:pt>
                <c:pt idx="24">
                  <c:v>59487</c:v>
                </c:pt>
                <c:pt idx="25">
                  <c:v>59454</c:v>
                </c:pt>
                <c:pt idx="26">
                  <c:v>59398</c:v>
                </c:pt>
                <c:pt idx="27">
                  <c:v>59330</c:v>
                </c:pt>
                <c:pt idx="28">
                  <c:v>59273</c:v>
                </c:pt>
                <c:pt idx="29">
                  <c:v>59352</c:v>
                </c:pt>
                <c:pt idx="30">
                  <c:v>59687</c:v>
                </c:pt>
                <c:pt idx="31">
                  <c:v>60218</c:v>
                </c:pt>
                <c:pt idx="32">
                  <c:v>60743</c:v>
                </c:pt>
                <c:pt idx="33">
                  <c:v>61039</c:v>
                </c:pt>
                <c:pt idx="34">
                  <c:v>61080</c:v>
                </c:pt>
                <c:pt idx="35">
                  <c:v>61038</c:v>
                </c:pt>
                <c:pt idx="36">
                  <c:v>60996</c:v>
                </c:pt>
                <c:pt idx="37">
                  <c:v>60955</c:v>
                </c:pt>
                <c:pt idx="38">
                  <c:v>60944</c:v>
                </c:pt>
                <c:pt idx="39">
                  <c:v>60927</c:v>
                </c:pt>
                <c:pt idx="40">
                  <c:v>60862</c:v>
                </c:pt>
                <c:pt idx="41">
                  <c:v>60835</c:v>
                </c:pt>
                <c:pt idx="42">
                  <c:v>60929</c:v>
                </c:pt>
                <c:pt idx="43">
                  <c:v>61137</c:v>
                </c:pt>
                <c:pt idx="44">
                  <c:v>61444</c:v>
                </c:pt>
                <c:pt idx="45">
                  <c:v>61862</c:v>
                </c:pt>
                <c:pt idx="46">
                  <c:v>62387</c:v>
                </c:pt>
                <c:pt idx="47">
                  <c:v>63010</c:v>
                </c:pt>
                <c:pt idx="48">
                  <c:v>63709</c:v>
                </c:pt>
                <c:pt idx="49">
                  <c:v>64433</c:v>
                </c:pt>
                <c:pt idx="50">
                  <c:v>65145</c:v>
                </c:pt>
                <c:pt idx="51">
                  <c:v>65878</c:v>
                </c:pt>
                <c:pt idx="52">
                  <c:v>66673</c:v>
                </c:pt>
                <c:pt idx="53">
                  <c:v>67604</c:v>
                </c:pt>
                <c:pt idx="54">
                  <c:v>68735</c:v>
                </c:pt>
                <c:pt idx="55">
                  <c:v>69969</c:v>
                </c:pt>
                <c:pt idx="56">
                  <c:v>71129</c:v>
                </c:pt>
                <c:pt idx="57">
                  <c:v>72109</c:v>
                </c:pt>
                <c:pt idx="58">
                  <c:v>72870</c:v>
                </c:pt>
                <c:pt idx="59">
                  <c:v>73443</c:v>
                </c:pt>
                <c:pt idx="60">
                  <c:v>73978</c:v>
                </c:pt>
                <c:pt idx="61">
                  <c:v>74506</c:v>
                </c:pt>
                <c:pt idx="62">
                  <c:v>74783</c:v>
                </c:pt>
                <c:pt idx="63">
                  <c:v>74829</c:v>
                </c:pt>
                <c:pt idx="64">
                  <c:v>75146</c:v>
                </c:pt>
                <c:pt idx="65">
                  <c:v>76030</c:v>
                </c:pt>
                <c:pt idx="66">
                  <c:v>77174</c:v>
                </c:pt>
                <c:pt idx="67">
                  <c:v>78207</c:v>
                </c:pt>
                <c:pt idx="68">
                  <c:v>79262</c:v>
                </c:pt>
                <c:pt idx="69">
                  <c:v>80704</c:v>
                </c:pt>
                <c:pt idx="70">
                  <c:v>82664</c:v>
                </c:pt>
                <c:pt idx="71">
                  <c:v>84984</c:v>
                </c:pt>
                <c:pt idx="72">
                  <c:v>87410</c:v>
                </c:pt>
                <c:pt idx="73">
                  <c:v>89840</c:v>
                </c:pt>
                <c:pt idx="74">
                  <c:v>92273</c:v>
                </c:pt>
                <c:pt idx="75">
                  <c:v>94639</c:v>
                </c:pt>
                <c:pt idx="76">
                  <c:v>96798</c:v>
                </c:pt>
                <c:pt idx="77">
                  <c:v>98686</c:v>
                </c:pt>
                <c:pt idx="78">
                  <c:v>100470</c:v>
                </c:pt>
                <c:pt idx="79">
                  <c:v>102440</c:v>
                </c:pt>
                <c:pt idx="80">
                  <c:v>104650</c:v>
                </c:pt>
                <c:pt idx="81">
                  <c:v>106810</c:v>
                </c:pt>
                <c:pt idx="82">
                  <c:v>108800</c:v>
                </c:pt>
                <c:pt idx="83">
                  <c:v>111040</c:v>
                </c:pt>
                <c:pt idx="84">
                  <c:v>113690</c:v>
                </c:pt>
                <c:pt idx="85">
                  <c:v>116180</c:v>
                </c:pt>
                <c:pt idx="86">
                  <c:v>118020</c:v>
                </c:pt>
                <c:pt idx="87">
                  <c:v>119390</c:v>
                </c:pt>
                <c:pt idx="88">
                  <c:v>120750</c:v>
                </c:pt>
                <c:pt idx="89">
                  <c:v>122180</c:v>
                </c:pt>
                <c:pt idx="90">
                  <c:v>123390</c:v>
                </c:pt>
                <c:pt idx="91">
                  <c:v>124160</c:v>
                </c:pt>
                <c:pt idx="92">
                  <c:v>124520</c:v>
                </c:pt>
                <c:pt idx="93">
                  <c:v>124550</c:v>
                </c:pt>
                <c:pt idx="94">
                  <c:v>124270</c:v>
                </c:pt>
                <c:pt idx="95">
                  <c:v>123830</c:v>
                </c:pt>
                <c:pt idx="96">
                  <c:v>123550</c:v>
                </c:pt>
                <c:pt idx="97">
                  <c:v>123850</c:v>
                </c:pt>
                <c:pt idx="98">
                  <c:v>124860</c:v>
                </c:pt>
                <c:pt idx="99">
                  <c:v>126250</c:v>
                </c:pt>
                <c:pt idx="100">
                  <c:v>127550</c:v>
                </c:pt>
                <c:pt idx="101">
                  <c:v>128530</c:v>
                </c:pt>
                <c:pt idx="102">
                  <c:v>129160</c:v>
                </c:pt>
                <c:pt idx="103">
                  <c:v>129590</c:v>
                </c:pt>
                <c:pt idx="104">
                  <c:v>130090</c:v>
                </c:pt>
                <c:pt idx="105">
                  <c:v>130870</c:v>
                </c:pt>
                <c:pt idx="106">
                  <c:v>131840</c:v>
                </c:pt>
                <c:pt idx="107">
                  <c:v>132750</c:v>
                </c:pt>
                <c:pt idx="108">
                  <c:v>133510</c:v>
                </c:pt>
                <c:pt idx="109">
                  <c:v>134220</c:v>
                </c:pt>
                <c:pt idx="110">
                  <c:v>134890</c:v>
                </c:pt>
                <c:pt idx="111">
                  <c:v>135350</c:v>
                </c:pt>
                <c:pt idx="112">
                  <c:v>135470</c:v>
                </c:pt>
                <c:pt idx="113">
                  <c:v>135350</c:v>
                </c:pt>
                <c:pt idx="114">
                  <c:v>135230</c:v>
                </c:pt>
                <c:pt idx="115">
                  <c:v>135360</c:v>
                </c:pt>
                <c:pt idx="116">
                  <c:v>135900</c:v>
                </c:pt>
                <c:pt idx="117">
                  <c:v>136780</c:v>
                </c:pt>
                <c:pt idx="118">
                  <c:v>137720</c:v>
                </c:pt>
                <c:pt idx="119">
                  <c:v>138440</c:v>
                </c:pt>
                <c:pt idx="120">
                  <c:v>138980</c:v>
                </c:pt>
                <c:pt idx="121">
                  <c:v>139580</c:v>
                </c:pt>
                <c:pt idx="122">
                  <c:v>140340</c:v>
                </c:pt>
                <c:pt idx="123">
                  <c:v>141160</c:v>
                </c:pt>
                <c:pt idx="124">
                  <c:v>141880</c:v>
                </c:pt>
                <c:pt idx="125">
                  <c:v>142460</c:v>
                </c:pt>
                <c:pt idx="126">
                  <c:v>142960</c:v>
                </c:pt>
                <c:pt idx="127">
                  <c:v>143470</c:v>
                </c:pt>
                <c:pt idx="128">
                  <c:v>144230</c:v>
                </c:pt>
                <c:pt idx="129">
                  <c:v>145510</c:v>
                </c:pt>
                <c:pt idx="130">
                  <c:v>147110</c:v>
                </c:pt>
                <c:pt idx="131">
                  <c:v>148150</c:v>
                </c:pt>
                <c:pt idx="132">
                  <c:v>148000</c:v>
                </c:pt>
                <c:pt idx="133">
                  <c:v>147080</c:v>
                </c:pt>
                <c:pt idx="134">
                  <c:v>146380</c:v>
                </c:pt>
                <c:pt idx="135">
                  <c:v>146400</c:v>
                </c:pt>
                <c:pt idx="136">
                  <c:v>146970</c:v>
                </c:pt>
                <c:pt idx="137">
                  <c:v>147710</c:v>
                </c:pt>
                <c:pt idx="138">
                  <c:v>148410</c:v>
                </c:pt>
                <c:pt idx="139">
                  <c:v>149060</c:v>
                </c:pt>
                <c:pt idx="140">
                  <c:v>149860</c:v>
                </c:pt>
                <c:pt idx="141">
                  <c:v>150900</c:v>
                </c:pt>
                <c:pt idx="142">
                  <c:v>152040</c:v>
                </c:pt>
                <c:pt idx="143">
                  <c:v>152980</c:v>
                </c:pt>
                <c:pt idx="144">
                  <c:v>153640</c:v>
                </c:pt>
                <c:pt idx="145">
                  <c:v>154260</c:v>
                </c:pt>
                <c:pt idx="146">
                  <c:v>155080</c:v>
                </c:pt>
                <c:pt idx="147">
                  <c:v>155950</c:v>
                </c:pt>
                <c:pt idx="148">
                  <c:v>156630</c:v>
                </c:pt>
                <c:pt idx="149">
                  <c:v>157080</c:v>
                </c:pt>
                <c:pt idx="150">
                  <c:v>157430</c:v>
                </c:pt>
                <c:pt idx="151">
                  <c:v>157780</c:v>
                </c:pt>
                <c:pt idx="152">
                  <c:v>158240</c:v>
                </c:pt>
                <c:pt idx="153">
                  <c:v>158810</c:v>
                </c:pt>
                <c:pt idx="154">
                  <c:v>159370</c:v>
                </c:pt>
                <c:pt idx="155">
                  <c:v>159850</c:v>
                </c:pt>
                <c:pt idx="156">
                  <c:v>160140</c:v>
                </c:pt>
                <c:pt idx="157">
                  <c:v>160270</c:v>
                </c:pt>
                <c:pt idx="158">
                  <c:v>160510</c:v>
                </c:pt>
                <c:pt idx="159">
                  <c:v>161080</c:v>
                </c:pt>
                <c:pt idx="160">
                  <c:v>162060</c:v>
                </c:pt>
                <c:pt idx="161">
                  <c:v>163330</c:v>
                </c:pt>
                <c:pt idx="162">
                  <c:v>164670</c:v>
                </c:pt>
                <c:pt idx="163">
                  <c:v>165900</c:v>
                </c:pt>
                <c:pt idx="164">
                  <c:v>166890</c:v>
                </c:pt>
                <c:pt idx="165">
                  <c:v>167600</c:v>
                </c:pt>
                <c:pt idx="166">
                  <c:v>168110</c:v>
                </c:pt>
                <c:pt idx="167">
                  <c:v>168580</c:v>
                </c:pt>
                <c:pt idx="168">
                  <c:v>169000</c:v>
                </c:pt>
                <c:pt idx="169">
                  <c:v>169210</c:v>
                </c:pt>
                <c:pt idx="170">
                  <c:v>169200</c:v>
                </c:pt>
                <c:pt idx="171">
                  <c:v>169230</c:v>
                </c:pt>
                <c:pt idx="172">
                  <c:v>169640</c:v>
                </c:pt>
                <c:pt idx="173">
                  <c:v>170540</c:v>
                </c:pt>
                <c:pt idx="174">
                  <c:v>171700</c:v>
                </c:pt>
                <c:pt idx="175">
                  <c:v>172710</c:v>
                </c:pt>
                <c:pt idx="176">
                  <c:v>173270</c:v>
                </c:pt>
                <c:pt idx="177">
                  <c:v>173510</c:v>
                </c:pt>
                <c:pt idx="178">
                  <c:v>173910</c:v>
                </c:pt>
                <c:pt idx="179">
                  <c:v>174800</c:v>
                </c:pt>
                <c:pt idx="180">
                  <c:v>175960</c:v>
                </c:pt>
                <c:pt idx="181">
                  <c:v>176940</c:v>
                </c:pt>
                <c:pt idx="182">
                  <c:v>177570</c:v>
                </c:pt>
                <c:pt idx="183">
                  <c:v>177940</c:v>
                </c:pt>
                <c:pt idx="184">
                  <c:v>178110</c:v>
                </c:pt>
                <c:pt idx="185">
                  <c:v>178040</c:v>
                </c:pt>
                <c:pt idx="186">
                  <c:v>177920</c:v>
                </c:pt>
                <c:pt idx="187">
                  <c:v>178100</c:v>
                </c:pt>
                <c:pt idx="188">
                  <c:v>178720</c:v>
                </c:pt>
                <c:pt idx="189">
                  <c:v>179600</c:v>
                </c:pt>
                <c:pt idx="190">
                  <c:v>180500</c:v>
                </c:pt>
                <c:pt idx="191">
                  <c:v>181310</c:v>
                </c:pt>
                <c:pt idx="192">
                  <c:v>182020</c:v>
                </c:pt>
                <c:pt idx="193">
                  <c:v>182620</c:v>
                </c:pt>
                <c:pt idx="194">
                  <c:v>183150</c:v>
                </c:pt>
                <c:pt idx="195">
                  <c:v>183690</c:v>
                </c:pt>
                <c:pt idx="196">
                  <c:v>184380</c:v>
                </c:pt>
                <c:pt idx="197">
                  <c:v>185320</c:v>
                </c:pt>
                <c:pt idx="198">
                  <c:v>186480</c:v>
                </c:pt>
                <c:pt idx="199">
                  <c:v>187610</c:v>
                </c:pt>
                <c:pt idx="200">
                  <c:v>188390</c:v>
                </c:pt>
                <c:pt idx="201">
                  <c:v>188660</c:v>
                </c:pt>
                <c:pt idx="202">
                  <c:v>188620</c:v>
                </c:pt>
                <c:pt idx="203">
                  <c:v>188600</c:v>
                </c:pt>
                <c:pt idx="204">
                  <c:v>188800</c:v>
                </c:pt>
                <c:pt idx="205">
                  <c:v>189280</c:v>
                </c:pt>
                <c:pt idx="206">
                  <c:v>189900</c:v>
                </c:pt>
                <c:pt idx="207">
                  <c:v>190400</c:v>
                </c:pt>
                <c:pt idx="208">
                  <c:v>190660</c:v>
                </c:pt>
                <c:pt idx="209">
                  <c:v>190870</c:v>
                </c:pt>
                <c:pt idx="210">
                  <c:v>191290</c:v>
                </c:pt>
                <c:pt idx="211">
                  <c:v>191940</c:v>
                </c:pt>
                <c:pt idx="212">
                  <c:v>192650</c:v>
                </c:pt>
                <c:pt idx="213">
                  <c:v>193330</c:v>
                </c:pt>
                <c:pt idx="214">
                  <c:v>193970</c:v>
                </c:pt>
                <c:pt idx="215">
                  <c:v>194620</c:v>
                </c:pt>
                <c:pt idx="216">
                  <c:v>195260</c:v>
                </c:pt>
                <c:pt idx="217">
                  <c:v>195860</c:v>
                </c:pt>
                <c:pt idx="218">
                  <c:v>196470</c:v>
                </c:pt>
                <c:pt idx="219">
                  <c:v>197140</c:v>
                </c:pt>
                <c:pt idx="220">
                  <c:v>197960</c:v>
                </c:pt>
                <c:pt idx="221">
                  <c:v>199010</c:v>
                </c:pt>
                <c:pt idx="222">
                  <c:v>200260</c:v>
                </c:pt>
                <c:pt idx="223">
                  <c:v>201440</c:v>
                </c:pt>
                <c:pt idx="224">
                  <c:v>202240</c:v>
                </c:pt>
                <c:pt idx="225">
                  <c:v>202550</c:v>
                </c:pt>
                <c:pt idx="226">
                  <c:v>202540</c:v>
                </c:pt>
                <c:pt idx="227">
                  <c:v>202560</c:v>
                </c:pt>
                <c:pt idx="228">
                  <c:v>202810</c:v>
                </c:pt>
                <c:pt idx="229">
                  <c:v>203180</c:v>
                </c:pt>
                <c:pt idx="230">
                  <c:v>203410</c:v>
                </c:pt>
                <c:pt idx="231">
                  <c:v>203490</c:v>
                </c:pt>
                <c:pt idx="232">
                  <c:v>203570</c:v>
                </c:pt>
                <c:pt idx="233">
                  <c:v>203800</c:v>
                </c:pt>
                <c:pt idx="234">
                  <c:v>204260</c:v>
                </c:pt>
                <c:pt idx="235">
                  <c:v>204870</c:v>
                </c:pt>
                <c:pt idx="236">
                  <c:v>205440</c:v>
                </c:pt>
                <c:pt idx="237">
                  <c:v>205880</c:v>
                </c:pt>
                <c:pt idx="238">
                  <c:v>206290</c:v>
                </c:pt>
                <c:pt idx="239">
                  <c:v>206800</c:v>
                </c:pt>
                <c:pt idx="240">
                  <c:v>207330</c:v>
                </c:pt>
                <c:pt idx="241">
                  <c:v>207630</c:v>
                </c:pt>
                <c:pt idx="242">
                  <c:v>207650</c:v>
                </c:pt>
                <c:pt idx="243">
                  <c:v>207520</c:v>
                </c:pt>
                <c:pt idx="244">
                  <c:v>207490</c:v>
                </c:pt>
                <c:pt idx="245">
                  <c:v>207710</c:v>
                </c:pt>
                <c:pt idx="246">
                  <c:v>208220</c:v>
                </c:pt>
                <c:pt idx="247">
                  <c:v>208830</c:v>
                </c:pt>
                <c:pt idx="248">
                  <c:v>209330</c:v>
                </c:pt>
                <c:pt idx="249">
                  <c:v>209700</c:v>
                </c:pt>
                <c:pt idx="250">
                  <c:v>210110</c:v>
                </c:pt>
                <c:pt idx="251">
                  <c:v>210580</c:v>
                </c:pt>
                <c:pt idx="252">
                  <c:v>211000</c:v>
                </c:pt>
                <c:pt idx="253">
                  <c:v>211480</c:v>
                </c:pt>
                <c:pt idx="254">
                  <c:v>212240</c:v>
                </c:pt>
                <c:pt idx="255">
                  <c:v>213260</c:v>
                </c:pt>
                <c:pt idx="256">
                  <c:v>215380</c:v>
                </c:pt>
                <c:pt idx="257">
                  <c:v>214700</c:v>
                </c:pt>
                <c:pt idx="258">
                  <c:v>215100</c:v>
                </c:pt>
                <c:pt idx="259">
                  <c:v>215690</c:v>
                </c:pt>
                <c:pt idx="260">
                  <c:v>216540</c:v>
                </c:pt>
                <c:pt idx="261">
                  <c:v>217480</c:v>
                </c:pt>
                <c:pt idx="262">
                  <c:v>218320</c:v>
                </c:pt>
                <c:pt idx="263">
                  <c:v>218990</c:v>
                </c:pt>
                <c:pt idx="264">
                  <c:v>219440</c:v>
                </c:pt>
                <c:pt idx="265">
                  <c:v>219780</c:v>
                </c:pt>
                <c:pt idx="266">
                  <c:v>220250</c:v>
                </c:pt>
                <c:pt idx="267">
                  <c:v>220960</c:v>
                </c:pt>
                <c:pt idx="268">
                  <c:v>221720</c:v>
                </c:pt>
                <c:pt idx="269">
                  <c:v>222200</c:v>
                </c:pt>
                <c:pt idx="270">
                  <c:v>222260</c:v>
                </c:pt>
                <c:pt idx="271">
                  <c:v>222040</c:v>
                </c:pt>
                <c:pt idx="272">
                  <c:v>221860</c:v>
                </c:pt>
                <c:pt idx="273">
                  <c:v>222080</c:v>
                </c:pt>
                <c:pt idx="274">
                  <c:v>222920</c:v>
                </c:pt>
                <c:pt idx="275">
                  <c:v>224210</c:v>
                </c:pt>
                <c:pt idx="276">
                  <c:v>225380</c:v>
                </c:pt>
                <c:pt idx="277">
                  <c:v>225930</c:v>
                </c:pt>
                <c:pt idx="278">
                  <c:v>225860</c:v>
                </c:pt>
                <c:pt idx="279">
                  <c:v>225580</c:v>
                </c:pt>
                <c:pt idx="280">
                  <c:v>225520</c:v>
                </c:pt>
                <c:pt idx="281">
                  <c:v>225810</c:v>
                </c:pt>
                <c:pt idx="282">
                  <c:v>226290</c:v>
                </c:pt>
                <c:pt idx="283">
                  <c:v>226770</c:v>
                </c:pt>
                <c:pt idx="284">
                  <c:v>227100</c:v>
                </c:pt>
                <c:pt idx="285">
                  <c:v>227240</c:v>
                </c:pt>
                <c:pt idx="286">
                  <c:v>227290</c:v>
                </c:pt>
                <c:pt idx="287">
                  <c:v>227400</c:v>
                </c:pt>
                <c:pt idx="288">
                  <c:v>227710</c:v>
                </c:pt>
                <c:pt idx="289">
                  <c:v>228280</c:v>
                </c:pt>
                <c:pt idx="290">
                  <c:v>228980</c:v>
                </c:pt>
                <c:pt idx="291">
                  <c:v>229610</c:v>
                </c:pt>
                <c:pt idx="292">
                  <c:v>229970</c:v>
                </c:pt>
                <c:pt idx="293">
                  <c:v>230070</c:v>
                </c:pt>
                <c:pt idx="294">
                  <c:v>230080</c:v>
                </c:pt>
                <c:pt idx="295">
                  <c:v>230120</c:v>
                </c:pt>
                <c:pt idx="296">
                  <c:v>230220</c:v>
                </c:pt>
                <c:pt idx="297">
                  <c:v>230340</c:v>
                </c:pt>
                <c:pt idx="298">
                  <c:v>230510</c:v>
                </c:pt>
                <c:pt idx="299">
                  <c:v>230830</c:v>
                </c:pt>
                <c:pt idx="300">
                  <c:v>231310</c:v>
                </c:pt>
                <c:pt idx="301">
                  <c:v>231800</c:v>
                </c:pt>
                <c:pt idx="302">
                  <c:v>232240</c:v>
                </c:pt>
                <c:pt idx="303">
                  <c:v>232710</c:v>
                </c:pt>
                <c:pt idx="304">
                  <c:v>233230</c:v>
                </c:pt>
                <c:pt idx="305">
                  <c:v>233680</c:v>
                </c:pt>
                <c:pt idx="306">
                  <c:v>233950</c:v>
                </c:pt>
                <c:pt idx="307">
                  <c:v>234070</c:v>
                </c:pt>
                <c:pt idx="308">
                  <c:v>234110</c:v>
                </c:pt>
                <c:pt idx="309">
                  <c:v>234020</c:v>
                </c:pt>
                <c:pt idx="310">
                  <c:v>233710</c:v>
                </c:pt>
                <c:pt idx="311">
                  <c:v>233280</c:v>
                </c:pt>
                <c:pt idx="312">
                  <c:v>233010</c:v>
                </c:pt>
                <c:pt idx="313">
                  <c:v>233100</c:v>
                </c:pt>
                <c:pt idx="314">
                  <c:v>233460</c:v>
                </c:pt>
                <c:pt idx="315">
                  <c:v>233890</c:v>
                </c:pt>
                <c:pt idx="316">
                  <c:v>234340</c:v>
                </c:pt>
                <c:pt idx="317">
                  <c:v>234880</c:v>
                </c:pt>
                <c:pt idx="318">
                  <c:v>235520</c:v>
                </c:pt>
                <c:pt idx="319">
                  <c:v>236160</c:v>
                </c:pt>
                <c:pt idx="320">
                  <c:v>236710</c:v>
                </c:pt>
                <c:pt idx="321">
                  <c:v>237050</c:v>
                </c:pt>
                <c:pt idx="322">
                  <c:v>237110</c:v>
                </c:pt>
                <c:pt idx="323">
                  <c:v>236970</c:v>
                </c:pt>
                <c:pt idx="324">
                  <c:v>236780</c:v>
                </c:pt>
                <c:pt idx="325">
                  <c:v>236730</c:v>
                </c:pt>
                <c:pt idx="326">
                  <c:v>236900</c:v>
                </c:pt>
                <c:pt idx="327">
                  <c:v>237280</c:v>
                </c:pt>
                <c:pt idx="328">
                  <c:v>237800</c:v>
                </c:pt>
                <c:pt idx="329">
                  <c:v>238370</c:v>
                </c:pt>
                <c:pt idx="330">
                  <c:v>238880</c:v>
                </c:pt>
                <c:pt idx="331">
                  <c:v>239280</c:v>
                </c:pt>
                <c:pt idx="332">
                  <c:v>239620</c:v>
                </c:pt>
                <c:pt idx="333">
                  <c:v>239960</c:v>
                </c:pt>
                <c:pt idx="334">
                  <c:v>240240</c:v>
                </c:pt>
                <c:pt idx="335">
                  <c:v>240290</c:v>
                </c:pt>
                <c:pt idx="336">
                  <c:v>240100</c:v>
                </c:pt>
                <c:pt idx="337">
                  <c:v>239770</c:v>
                </c:pt>
                <c:pt idx="338">
                  <c:v>239270</c:v>
                </c:pt>
                <c:pt idx="339">
                  <c:v>238590</c:v>
                </c:pt>
                <c:pt idx="340">
                  <c:v>237910</c:v>
                </c:pt>
                <c:pt idx="341">
                  <c:v>237530</c:v>
                </c:pt>
                <c:pt idx="342">
                  <c:v>237670</c:v>
                </c:pt>
                <c:pt idx="343">
                  <c:v>238300</c:v>
                </c:pt>
                <c:pt idx="344">
                  <c:v>239260</c:v>
                </c:pt>
                <c:pt idx="345">
                  <c:v>240370</c:v>
                </c:pt>
                <c:pt idx="346">
                  <c:v>241370</c:v>
                </c:pt>
                <c:pt idx="347">
                  <c:v>242020</c:v>
                </c:pt>
                <c:pt idx="348">
                  <c:v>242350</c:v>
                </c:pt>
                <c:pt idx="349">
                  <c:v>242660</c:v>
                </c:pt>
                <c:pt idx="350">
                  <c:v>243160</c:v>
                </c:pt>
                <c:pt idx="351">
                  <c:v>243830</c:v>
                </c:pt>
                <c:pt idx="352">
                  <c:v>244550</c:v>
                </c:pt>
                <c:pt idx="353">
                  <c:v>245210</c:v>
                </c:pt>
                <c:pt idx="354">
                  <c:v>245710</c:v>
                </c:pt>
                <c:pt idx="355">
                  <c:v>245960</c:v>
                </c:pt>
                <c:pt idx="356">
                  <c:v>246040</c:v>
                </c:pt>
                <c:pt idx="357">
                  <c:v>246170</c:v>
                </c:pt>
                <c:pt idx="358">
                  <c:v>246400</c:v>
                </c:pt>
                <c:pt idx="359">
                  <c:v>246670</c:v>
                </c:pt>
                <c:pt idx="360">
                  <c:v>246970</c:v>
                </c:pt>
                <c:pt idx="361">
                  <c:v>247290</c:v>
                </c:pt>
                <c:pt idx="362">
                  <c:v>247540</c:v>
                </c:pt>
                <c:pt idx="363">
                  <c:v>247630</c:v>
                </c:pt>
                <c:pt idx="364">
                  <c:v>247660</c:v>
                </c:pt>
                <c:pt idx="365">
                  <c:v>247760</c:v>
                </c:pt>
                <c:pt idx="366">
                  <c:v>247920</c:v>
                </c:pt>
                <c:pt idx="367">
                  <c:v>248030</c:v>
                </c:pt>
                <c:pt idx="368">
                  <c:v>248000</c:v>
                </c:pt>
                <c:pt idx="369">
                  <c:v>247950</c:v>
                </c:pt>
                <c:pt idx="370">
                  <c:v>248030</c:v>
                </c:pt>
                <c:pt idx="371">
                  <c:v>248250</c:v>
                </c:pt>
                <c:pt idx="372">
                  <c:v>248520</c:v>
                </c:pt>
                <c:pt idx="373">
                  <c:v>248730</c:v>
                </c:pt>
                <c:pt idx="374">
                  <c:v>248880</c:v>
                </c:pt>
                <c:pt idx="375">
                  <c:v>249030</c:v>
                </c:pt>
                <c:pt idx="376">
                  <c:v>249210</c:v>
                </c:pt>
                <c:pt idx="377">
                  <c:v>249450</c:v>
                </c:pt>
                <c:pt idx="378">
                  <c:v>249750</c:v>
                </c:pt>
                <c:pt idx="379">
                  <c:v>250080</c:v>
                </c:pt>
                <c:pt idx="380">
                  <c:v>250340</c:v>
                </c:pt>
                <c:pt idx="381">
                  <c:v>250410</c:v>
                </c:pt>
                <c:pt idx="382">
                  <c:v>250310</c:v>
                </c:pt>
                <c:pt idx="383">
                  <c:v>250190</c:v>
                </c:pt>
                <c:pt idx="384">
                  <c:v>250060</c:v>
                </c:pt>
                <c:pt idx="385">
                  <c:v>249710</c:v>
                </c:pt>
                <c:pt idx="386">
                  <c:v>249030</c:v>
                </c:pt>
                <c:pt idx="387">
                  <c:v>248280</c:v>
                </c:pt>
                <c:pt idx="388">
                  <c:v>247820</c:v>
                </c:pt>
                <c:pt idx="389">
                  <c:v>247820</c:v>
                </c:pt>
                <c:pt idx="390">
                  <c:v>248240</c:v>
                </c:pt>
                <c:pt idx="391">
                  <c:v>248930</c:v>
                </c:pt>
                <c:pt idx="392">
                  <c:v>249660</c:v>
                </c:pt>
                <c:pt idx="393">
                  <c:v>250230</c:v>
                </c:pt>
                <c:pt idx="394">
                  <c:v>250590</c:v>
                </c:pt>
                <c:pt idx="395">
                  <c:v>250860</c:v>
                </c:pt>
                <c:pt idx="396">
                  <c:v>251240</c:v>
                </c:pt>
                <c:pt idx="397">
                  <c:v>251810</c:v>
                </c:pt>
                <c:pt idx="398">
                  <c:v>252480</c:v>
                </c:pt>
                <c:pt idx="399">
                  <c:v>253040</c:v>
                </c:pt>
                <c:pt idx="400">
                  <c:v>253350</c:v>
                </c:pt>
                <c:pt idx="401">
                  <c:v>253500</c:v>
                </c:pt>
                <c:pt idx="402">
                  <c:v>253690</c:v>
                </c:pt>
                <c:pt idx="403">
                  <c:v>254040</c:v>
                </c:pt>
                <c:pt idx="404">
                  <c:v>254390</c:v>
                </c:pt>
                <c:pt idx="405">
                  <c:v>254550</c:v>
                </c:pt>
                <c:pt idx="406">
                  <c:v>254430</c:v>
                </c:pt>
                <c:pt idx="407">
                  <c:v>254180</c:v>
                </c:pt>
                <c:pt idx="408">
                  <c:v>254000</c:v>
                </c:pt>
                <c:pt idx="409">
                  <c:v>253910</c:v>
                </c:pt>
                <c:pt idx="410">
                  <c:v>253780</c:v>
                </c:pt>
                <c:pt idx="411">
                  <c:v>253490</c:v>
                </c:pt>
                <c:pt idx="412">
                  <c:v>252990</c:v>
                </c:pt>
                <c:pt idx="413">
                  <c:v>252280</c:v>
                </c:pt>
                <c:pt idx="414">
                  <c:v>251520</c:v>
                </c:pt>
                <c:pt idx="415">
                  <c:v>250930</c:v>
                </c:pt>
                <c:pt idx="416">
                  <c:v>250660</c:v>
                </c:pt>
                <c:pt idx="417">
                  <c:v>250730</c:v>
                </c:pt>
                <c:pt idx="418">
                  <c:v>251150</c:v>
                </c:pt>
                <c:pt idx="419">
                  <c:v>251870</c:v>
                </c:pt>
                <c:pt idx="420">
                  <c:v>252740</c:v>
                </c:pt>
                <c:pt idx="421">
                  <c:v>253630</c:v>
                </c:pt>
                <c:pt idx="422">
                  <c:v>254430</c:v>
                </c:pt>
                <c:pt idx="423">
                  <c:v>255040</c:v>
                </c:pt>
                <c:pt idx="424">
                  <c:v>255360</c:v>
                </c:pt>
                <c:pt idx="425">
                  <c:v>255460</c:v>
                </c:pt>
                <c:pt idx="426">
                  <c:v>255470</c:v>
                </c:pt>
                <c:pt idx="427">
                  <c:v>255510</c:v>
                </c:pt>
                <c:pt idx="428">
                  <c:v>255620</c:v>
                </c:pt>
                <c:pt idx="429">
                  <c:v>255710</c:v>
                </c:pt>
                <c:pt idx="430">
                  <c:v>255580</c:v>
                </c:pt>
                <c:pt idx="431">
                  <c:v>255320</c:v>
                </c:pt>
                <c:pt idx="432">
                  <c:v>255250</c:v>
                </c:pt>
                <c:pt idx="433">
                  <c:v>255540</c:v>
                </c:pt>
                <c:pt idx="434">
                  <c:v>255880</c:v>
                </c:pt>
                <c:pt idx="435">
                  <c:v>255860</c:v>
                </c:pt>
                <c:pt idx="436">
                  <c:v>255410</c:v>
                </c:pt>
                <c:pt idx="437">
                  <c:v>255020</c:v>
                </c:pt>
                <c:pt idx="438">
                  <c:v>255170</c:v>
                </c:pt>
                <c:pt idx="439">
                  <c:v>255810</c:v>
                </c:pt>
                <c:pt idx="440">
                  <c:v>256430</c:v>
                </c:pt>
                <c:pt idx="441">
                  <c:v>256630</c:v>
                </c:pt>
                <c:pt idx="442">
                  <c:v>256420</c:v>
                </c:pt>
                <c:pt idx="443">
                  <c:v>256200</c:v>
                </c:pt>
                <c:pt idx="444">
                  <c:v>256420</c:v>
                </c:pt>
                <c:pt idx="445">
                  <c:v>257080</c:v>
                </c:pt>
                <c:pt idx="446">
                  <c:v>257800</c:v>
                </c:pt>
                <c:pt idx="447">
                  <c:v>258240</c:v>
                </c:pt>
                <c:pt idx="448">
                  <c:v>258330</c:v>
                </c:pt>
                <c:pt idx="449">
                  <c:v>258200</c:v>
                </c:pt>
                <c:pt idx="450">
                  <c:v>258050</c:v>
                </c:pt>
                <c:pt idx="451">
                  <c:v>258100</c:v>
                </c:pt>
                <c:pt idx="452">
                  <c:v>258450</c:v>
                </c:pt>
                <c:pt idx="453">
                  <c:v>258990</c:v>
                </c:pt>
                <c:pt idx="454">
                  <c:v>259480</c:v>
                </c:pt>
                <c:pt idx="455">
                  <c:v>259660</c:v>
                </c:pt>
                <c:pt idx="456">
                  <c:v>259440</c:v>
                </c:pt>
                <c:pt idx="457">
                  <c:v>258900</c:v>
                </c:pt>
                <c:pt idx="458">
                  <c:v>258260</c:v>
                </c:pt>
                <c:pt idx="459">
                  <c:v>257680</c:v>
                </c:pt>
                <c:pt idx="460">
                  <c:v>257250</c:v>
                </c:pt>
                <c:pt idx="461">
                  <c:v>257030</c:v>
                </c:pt>
                <c:pt idx="462">
                  <c:v>257070</c:v>
                </c:pt>
                <c:pt idx="463">
                  <c:v>257390</c:v>
                </c:pt>
                <c:pt idx="464">
                  <c:v>257840</c:v>
                </c:pt>
                <c:pt idx="465">
                  <c:v>258200</c:v>
                </c:pt>
                <c:pt idx="466">
                  <c:v>258290</c:v>
                </c:pt>
                <c:pt idx="467">
                  <c:v>258180</c:v>
                </c:pt>
                <c:pt idx="468">
                  <c:v>258050</c:v>
                </c:pt>
                <c:pt idx="469">
                  <c:v>258050</c:v>
                </c:pt>
                <c:pt idx="470">
                  <c:v>258120</c:v>
                </c:pt>
                <c:pt idx="471">
                  <c:v>258210</c:v>
                </c:pt>
                <c:pt idx="472">
                  <c:v>258440</c:v>
                </c:pt>
                <c:pt idx="473">
                  <c:v>258920</c:v>
                </c:pt>
                <c:pt idx="474">
                  <c:v>259510</c:v>
                </c:pt>
                <c:pt idx="475">
                  <c:v>259830</c:v>
                </c:pt>
                <c:pt idx="476">
                  <c:v>259640</c:v>
                </c:pt>
                <c:pt idx="477">
                  <c:v>259040</c:v>
                </c:pt>
                <c:pt idx="478">
                  <c:v>258360</c:v>
                </c:pt>
                <c:pt idx="479">
                  <c:v>257890</c:v>
                </c:pt>
                <c:pt idx="480">
                  <c:v>257760</c:v>
                </c:pt>
                <c:pt idx="481">
                  <c:v>257980</c:v>
                </c:pt>
                <c:pt idx="482">
                  <c:v>258490</c:v>
                </c:pt>
                <c:pt idx="483">
                  <c:v>259240</c:v>
                </c:pt>
                <c:pt idx="484">
                  <c:v>260070</c:v>
                </c:pt>
                <c:pt idx="485">
                  <c:v>260680</c:v>
                </c:pt>
                <c:pt idx="486">
                  <c:v>260900</c:v>
                </c:pt>
                <c:pt idx="487">
                  <c:v>260820</c:v>
                </c:pt>
                <c:pt idx="488">
                  <c:v>260750</c:v>
                </c:pt>
                <c:pt idx="489">
                  <c:v>260880</c:v>
                </c:pt>
                <c:pt idx="490">
                  <c:v>261150</c:v>
                </c:pt>
                <c:pt idx="491">
                  <c:v>261410</c:v>
                </c:pt>
                <c:pt idx="492">
                  <c:v>261560</c:v>
                </c:pt>
                <c:pt idx="493">
                  <c:v>261560</c:v>
                </c:pt>
                <c:pt idx="494">
                  <c:v>261470</c:v>
                </c:pt>
                <c:pt idx="495">
                  <c:v>261310</c:v>
                </c:pt>
                <c:pt idx="496">
                  <c:v>261110</c:v>
                </c:pt>
                <c:pt idx="497">
                  <c:v>260820</c:v>
                </c:pt>
                <c:pt idx="498">
                  <c:v>260430</c:v>
                </c:pt>
                <c:pt idx="499">
                  <c:v>260050</c:v>
                </c:pt>
                <c:pt idx="500">
                  <c:v>259860</c:v>
                </c:pt>
                <c:pt idx="501">
                  <c:v>259870</c:v>
                </c:pt>
                <c:pt idx="502">
                  <c:v>259940</c:v>
                </c:pt>
                <c:pt idx="503">
                  <c:v>259930</c:v>
                </c:pt>
                <c:pt idx="504">
                  <c:v>259940</c:v>
                </c:pt>
                <c:pt idx="505">
                  <c:v>260140</c:v>
                </c:pt>
                <c:pt idx="506">
                  <c:v>260530</c:v>
                </c:pt>
                <c:pt idx="507">
                  <c:v>260950</c:v>
                </c:pt>
                <c:pt idx="508">
                  <c:v>261200</c:v>
                </c:pt>
                <c:pt idx="509">
                  <c:v>261140</c:v>
                </c:pt>
                <c:pt idx="510">
                  <c:v>260880</c:v>
                </c:pt>
                <c:pt idx="511">
                  <c:v>260670</c:v>
                </c:pt>
                <c:pt idx="512">
                  <c:v>260630</c:v>
                </c:pt>
                <c:pt idx="513">
                  <c:v>260700</c:v>
                </c:pt>
                <c:pt idx="514">
                  <c:v>260620</c:v>
                </c:pt>
                <c:pt idx="515">
                  <c:v>260270</c:v>
                </c:pt>
                <c:pt idx="516">
                  <c:v>259770</c:v>
                </c:pt>
                <c:pt idx="517">
                  <c:v>259430</c:v>
                </c:pt>
                <c:pt idx="518">
                  <c:v>259420</c:v>
                </c:pt>
                <c:pt idx="519">
                  <c:v>259700</c:v>
                </c:pt>
                <c:pt idx="520">
                  <c:v>260110</c:v>
                </c:pt>
                <c:pt idx="521">
                  <c:v>260460</c:v>
                </c:pt>
                <c:pt idx="522">
                  <c:v>260600</c:v>
                </c:pt>
                <c:pt idx="523">
                  <c:v>260440</c:v>
                </c:pt>
                <c:pt idx="524">
                  <c:v>260140</c:v>
                </c:pt>
                <c:pt idx="525">
                  <c:v>260110</c:v>
                </c:pt>
                <c:pt idx="526">
                  <c:v>260570</c:v>
                </c:pt>
                <c:pt idx="527">
                  <c:v>261260</c:v>
                </c:pt>
                <c:pt idx="528">
                  <c:v>261720</c:v>
                </c:pt>
                <c:pt idx="529">
                  <c:v>261680</c:v>
                </c:pt>
                <c:pt idx="530">
                  <c:v>261190</c:v>
                </c:pt>
                <c:pt idx="531">
                  <c:v>260540</c:v>
                </c:pt>
                <c:pt idx="532">
                  <c:v>260040</c:v>
                </c:pt>
                <c:pt idx="533">
                  <c:v>259930</c:v>
                </c:pt>
                <c:pt idx="534">
                  <c:v>260280</c:v>
                </c:pt>
                <c:pt idx="535">
                  <c:v>260850</c:v>
                </c:pt>
                <c:pt idx="536">
                  <c:v>261210</c:v>
                </c:pt>
                <c:pt idx="537">
                  <c:v>261020</c:v>
                </c:pt>
                <c:pt idx="538">
                  <c:v>260370</c:v>
                </c:pt>
                <c:pt idx="539">
                  <c:v>259720</c:v>
                </c:pt>
                <c:pt idx="540">
                  <c:v>259480</c:v>
                </c:pt>
                <c:pt idx="541">
                  <c:v>259680</c:v>
                </c:pt>
                <c:pt idx="542">
                  <c:v>260010</c:v>
                </c:pt>
                <c:pt idx="543">
                  <c:v>260270</c:v>
                </c:pt>
                <c:pt idx="544">
                  <c:v>260510</c:v>
                </c:pt>
                <c:pt idx="545">
                  <c:v>260860</c:v>
                </c:pt>
                <c:pt idx="546">
                  <c:v>261310</c:v>
                </c:pt>
                <c:pt idx="547">
                  <c:v>261730</c:v>
                </c:pt>
                <c:pt idx="548">
                  <c:v>261930</c:v>
                </c:pt>
                <c:pt idx="549">
                  <c:v>261910</c:v>
                </c:pt>
                <c:pt idx="550">
                  <c:v>261810</c:v>
                </c:pt>
                <c:pt idx="551">
                  <c:v>261880</c:v>
                </c:pt>
                <c:pt idx="552">
                  <c:v>262320</c:v>
                </c:pt>
                <c:pt idx="553">
                  <c:v>263150</c:v>
                </c:pt>
                <c:pt idx="554">
                  <c:v>264160</c:v>
                </c:pt>
                <c:pt idx="555">
                  <c:v>265070</c:v>
                </c:pt>
                <c:pt idx="556">
                  <c:v>265750</c:v>
                </c:pt>
                <c:pt idx="557">
                  <c:v>266240</c:v>
                </c:pt>
                <c:pt idx="558">
                  <c:v>266640</c:v>
                </c:pt>
                <c:pt idx="559">
                  <c:v>267090</c:v>
                </c:pt>
                <c:pt idx="560">
                  <c:v>267700</c:v>
                </c:pt>
                <c:pt idx="561">
                  <c:v>268620</c:v>
                </c:pt>
                <c:pt idx="562">
                  <c:v>270000</c:v>
                </c:pt>
                <c:pt idx="563">
                  <c:v>272000</c:v>
                </c:pt>
                <c:pt idx="564">
                  <c:v>274710</c:v>
                </c:pt>
                <c:pt idx="565">
                  <c:v>278380</c:v>
                </c:pt>
                <c:pt idx="566">
                  <c:v>283620</c:v>
                </c:pt>
                <c:pt idx="567">
                  <c:v>291340</c:v>
                </c:pt>
                <c:pt idx="568">
                  <c:v>300690</c:v>
                </c:pt>
                <c:pt idx="569">
                  <c:v>315760</c:v>
                </c:pt>
                <c:pt idx="570">
                  <c:v>329630</c:v>
                </c:pt>
                <c:pt idx="571">
                  <c:v>348730</c:v>
                </c:pt>
                <c:pt idx="572">
                  <c:v>354970</c:v>
                </c:pt>
                <c:pt idx="573">
                  <c:v>342480</c:v>
                </c:pt>
                <c:pt idx="574">
                  <c:v>323210</c:v>
                </c:pt>
                <c:pt idx="575">
                  <c:v>308560</c:v>
                </c:pt>
                <c:pt idx="576">
                  <c:v>295610</c:v>
                </c:pt>
                <c:pt idx="577">
                  <c:v>285770</c:v>
                </c:pt>
                <c:pt idx="578">
                  <c:v>278790</c:v>
                </c:pt>
                <c:pt idx="579">
                  <c:v>273990</c:v>
                </c:pt>
                <c:pt idx="580">
                  <c:v>270780</c:v>
                </c:pt>
                <c:pt idx="581">
                  <c:v>268760</c:v>
                </c:pt>
                <c:pt idx="582">
                  <c:v>267510</c:v>
                </c:pt>
                <c:pt idx="583">
                  <c:v>266640</c:v>
                </c:pt>
                <c:pt idx="584">
                  <c:v>265870</c:v>
                </c:pt>
                <c:pt idx="585">
                  <c:v>265110</c:v>
                </c:pt>
                <c:pt idx="586">
                  <c:v>264440</c:v>
                </c:pt>
                <c:pt idx="587">
                  <c:v>263910</c:v>
                </c:pt>
                <c:pt idx="588">
                  <c:v>263510</c:v>
                </c:pt>
                <c:pt idx="589">
                  <c:v>263160</c:v>
                </c:pt>
                <c:pt idx="590">
                  <c:v>262790</c:v>
                </c:pt>
                <c:pt idx="591">
                  <c:v>262470</c:v>
                </c:pt>
                <c:pt idx="592">
                  <c:v>262400</c:v>
                </c:pt>
                <c:pt idx="593">
                  <c:v>262630</c:v>
                </c:pt>
                <c:pt idx="594">
                  <c:v>263000</c:v>
                </c:pt>
                <c:pt idx="595">
                  <c:v>263270</c:v>
                </c:pt>
                <c:pt idx="596">
                  <c:v>263240</c:v>
                </c:pt>
                <c:pt idx="597">
                  <c:v>262900</c:v>
                </c:pt>
                <c:pt idx="598">
                  <c:v>262420</c:v>
                </c:pt>
                <c:pt idx="599">
                  <c:v>262030</c:v>
                </c:pt>
                <c:pt idx="600">
                  <c:v>261920</c:v>
                </c:pt>
                <c:pt idx="601">
                  <c:v>262130</c:v>
                </c:pt>
                <c:pt idx="602">
                  <c:v>262500</c:v>
                </c:pt>
                <c:pt idx="603">
                  <c:v>262840</c:v>
                </c:pt>
                <c:pt idx="604">
                  <c:v>263020</c:v>
                </c:pt>
                <c:pt idx="605">
                  <c:v>263050</c:v>
                </c:pt>
                <c:pt idx="606">
                  <c:v>262990</c:v>
                </c:pt>
                <c:pt idx="607">
                  <c:v>262780</c:v>
                </c:pt>
                <c:pt idx="608">
                  <c:v>262440</c:v>
                </c:pt>
                <c:pt idx="609">
                  <c:v>262150</c:v>
                </c:pt>
                <c:pt idx="610">
                  <c:v>262130</c:v>
                </c:pt>
                <c:pt idx="611">
                  <c:v>262450</c:v>
                </c:pt>
                <c:pt idx="612">
                  <c:v>262830</c:v>
                </c:pt>
                <c:pt idx="613">
                  <c:v>262960</c:v>
                </c:pt>
                <c:pt idx="614">
                  <c:v>262770</c:v>
                </c:pt>
                <c:pt idx="615">
                  <c:v>262510</c:v>
                </c:pt>
                <c:pt idx="616">
                  <c:v>262320</c:v>
                </c:pt>
                <c:pt idx="617">
                  <c:v>262040</c:v>
                </c:pt>
                <c:pt idx="618">
                  <c:v>261520</c:v>
                </c:pt>
                <c:pt idx="619">
                  <c:v>260950</c:v>
                </c:pt>
                <c:pt idx="620">
                  <c:v>260660</c:v>
                </c:pt>
                <c:pt idx="621">
                  <c:v>260750</c:v>
                </c:pt>
                <c:pt idx="622">
                  <c:v>260980</c:v>
                </c:pt>
                <c:pt idx="623">
                  <c:v>261050</c:v>
                </c:pt>
                <c:pt idx="624">
                  <c:v>260840</c:v>
                </c:pt>
                <c:pt idx="625">
                  <c:v>260450</c:v>
                </c:pt>
                <c:pt idx="626">
                  <c:v>260100</c:v>
                </c:pt>
                <c:pt idx="627">
                  <c:v>259970</c:v>
                </c:pt>
                <c:pt idx="628">
                  <c:v>260010</c:v>
                </c:pt>
                <c:pt idx="629">
                  <c:v>260040</c:v>
                </c:pt>
                <c:pt idx="630">
                  <c:v>259970</c:v>
                </c:pt>
                <c:pt idx="631">
                  <c:v>259790</c:v>
                </c:pt>
                <c:pt idx="632">
                  <c:v>259480</c:v>
                </c:pt>
                <c:pt idx="633">
                  <c:v>259060</c:v>
                </c:pt>
                <c:pt idx="634">
                  <c:v>258680</c:v>
                </c:pt>
                <c:pt idx="635">
                  <c:v>258540</c:v>
                </c:pt>
                <c:pt idx="636">
                  <c:v>258610</c:v>
                </c:pt>
                <c:pt idx="637">
                  <c:v>258680</c:v>
                </c:pt>
                <c:pt idx="638">
                  <c:v>258700</c:v>
                </c:pt>
                <c:pt idx="639">
                  <c:v>258790</c:v>
                </c:pt>
                <c:pt idx="640">
                  <c:v>258920</c:v>
                </c:pt>
                <c:pt idx="641">
                  <c:v>258890</c:v>
                </c:pt>
                <c:pt idx="642">
                  <c:v>258650</c:v>
                </c:pt>
                <c:pt idx="643">
                  <c:v>258320</c:v>
                </c:pt>
                <c:pt idx="644">
                  <c:v>258020</c:v>
                </c:pt>
                <c:pt idx="645">
                  <c:v>257770</c:v>
                </c:pt>
                <c:pt idx="646">
                  <c:v>257570</c:v>
                </c:pt>
                <c:pt idx="647">
                  <c:v>257340</c:v>
                </c:pt>
                <c:pt idx="648">
                  <c:v>257040</c:v>
                </c:pt>
                <c:pt idx="649">
                  <c:v>256790</c:v>
                </c:pt>
                <c:pt idx="650">
                  <c:v>256740</c:v>
                </c:pt>
                <c:pt idx="651">
                  <c:v>256880</c:v>
                </c:pt>
                <c:pt idx="652">
                  <c:v>257020</c:v>
                </c:pt>
                <c:pt idx="653">
                  <c:v>257040</c:v>
                </c:pt>
                <c:pt idx="654">
                  <c:v>256860</c:v>
                </c:pt>
                <c:pt idx="655">
                  <c:v>256570</c:v>
                </c:pt>
                <c:pt idx="656">
                  <c:v>256340</c:v>
                </c:pt>
                <c:pt idx="657">
                  <c:v>256350</c:v>
                </c:pt>
                <c:pt idx="658">
                  <c:v>256610</c:v>
                </c:pt>
                <c:pt idx="659">
                  <c:v>256980</c:v>
                </c:pt>
                <c:pt idx="660">
                  <c:v>257270</c:v>
                </c:pt>
                <c:pt idx="661">
                  <c:v>257360</c:v>
                </c:pt>
                <c:pt idx="662">
                  <c:v>257320</c:v>
                </c:pt>
                <c:pt idx="663">
                  <c:v>257280</c:v>
                </c:pt>
                <c:pt idx="664">
                  <c:v>257290</c:v>
                </c:pt>
                <c:pt idx="665">
                  <c:v>257280</c:v>
                </c:pt>
                <c:pt idx="666">
                  <c:v>257300</c:v>
                </c:pt>
                <c:pt idx="667">
                  <c:v>257420</c:v>
                </c:pt>
                <c:pt idx="668">
                  <c:v>257600</c:v>
                </c:pt>
                <c:pt idx="669">
                  <c:v>257640</c:v>
                </c:pt>
                <c:pt idx="670">
                  <c:v>257420</c:v>
                </c:pt>
                <c:pt idx="671">
                  <c:v>257030</c:v>
                </c:pt>
                <c:pt idx="672">
                  <c:v>256630</c:v>
                </c:pt>
                <c:pt idx="673">
                  <c:v>256370</c:v>
                </c:pt>
                <c:pt idx="674">
                  <c:v>256360</c:v>
                </c:pt>
                <c:pt idx="675">
                  <c:v>256540</c:v>
                </c:pt>
                <c:pt idx="676">
                  <c:v>256690</c:v>
                </c:pt>
                <c:pt idx="677">
                  <c:v>256710</c:v>
                </c:pt>
                <c:pt idx="678">
                  <c:v>256710</c:v>
                </c:pt>
                <c:pt idx="679">
                  <c:v>256830</c:v>
                </c:pt>
                <c:pt idx="680">
                  <c:v>256990</c:v>
                </c:pt>
                <c:pt idx="681">
                  <c:v>257060</c:v>
                </c:pt>
                <c:pt idx="682">
                  <c:v>257040</c:v>
                </c:pt>
                <c:pt idx="683">
                  <c:v>256990</c:v>
                </c:pt>
                <c:pt idx="684">
                  <c:v>256830</c:v>
                </c:pt>
                <c:pt idx="685">
                  <c:v>256440</c:v>
                </c:pt>
                <c:pt idx="686">
                  <c:v>255860</c:v>
                </c:pt>
                <c:pt idx="687">
                  <c:v>255300</c:v>
                </c:pt>
                <c:pt idx="688">
                  <c:v>254940</c:v>
                </c:pt>
                <c:pt idx="689">
                  <c:v>254840</c:v>
                </c:pt>
                <c:pt idx="690">
                  <c:v>254980</c:v>
                </c:pt>
                <c:pt idx="691">
                  <c:v>255320</c:v>
                </c:pt>
                <c:pt idx="692">
                  <c:v>255630</c:v>
                </c:pt>
                <c:pt idx="693">
                  <c:v>255640</c:v>
                </c:pt>
                <c:pt idx="694">
                  <c:v>255250</c:v>
                </c:pt>
                <c:pt idx="695">
                  <c:v>254700</c:v>
                </c:pt>
                <c:pt idx="696">
                  <c:v>254420</c:v>
                </c:pt>
                <c:pt idx="697">
                  <c:v>254630</c:v>
                </c:pt>
                <c:pt idx="698">
                  <c:v>255110</c:v>
                </c:pt>
                <c:pt idx="699">
                  <c:v>255400</c:v>
                </c:pt>
                <c:pt idx="700">
                  <c:v>255280</c:v>
                </c:pt>
                <c:pt idx="701">
                  <c:v>254900</c:v>
                </c:pt>
                <c:pt idx="702">
                  <c:v>254480</c:v>
                </c:pt>
                <c:pt idx="703">
                  <c:v>254030</c:v>
                </c:pt>
                <c:pt idx="704">
                  <c:v>253560</c:v>
                </c:pt>
                <c:pt idx="705">
                  <c:v>253240</c:v>
                </c:pt>
                <c:pt idx="706">
                  <c:v>253200</c:v>
                </c:pt>
                <c:pt idx="707">
                  <c:v>253390</c:v>
                </c:pt>
                <c:pt idx="708">
                  <c:v>253630</c:v>
                </c:pt>
                <c:pt idx="709">
                  <c:v>253780</c:v>
                </c:pt>
                <c:pt idx="710">
                  <c:v>253770</c:v>
                </c:pt>
                <c:pt idx="711">
                  <c:v>253550</c:v>
                </c:pt>
                <c:pt idx="712">
                  <c:v>253100</c:v>
                </c:pt>
                <c:pt idx="713">
                  <c:v>252400</c:v>
                </c:pt>
                <c:pt idx="714">
                  <c:v>251510</c:v>
                </c:pt>
                <c:pt idx="715">
                  <c:v>250650</c:v>
                </c:pt>
                <c:pt idx="716">
                  <c:v>250080</c:v>
                </c:pt>
                <c:pt idx="717">
                  <c:v>249960</c:v>
                </c:pt>
                <c:pt idx="718">
                  <c:v>250230</c:v>
                </c:pt>
                <c:pt idx="719">
                  <c:v>250650</c:v>
                </c:pt>
                <c:pt idx="720">
                  <c:v>251000</c:v>
                </c:pt>
                <c:pt idx="721">
                  <c:v>251190</c:v>
                </c:pt>
                <c:pt idx="722">
                  <c:v>251190</c:v>
                </c:pt>
                <c:pt idx="723">
                  <c:v>250950</c:v>
                </c:pt>
                <c:pt idx="724">
                  <c:v>250520</c:v>
                </c:pt>
                <c:pt idx="725">
                  <c:v>250040</c:v>
                </c:pt>
                <c:pt idx="726">
                  <c:v>249700</c:v>
                </c:pt>
                <c:pt idx="727">
                  <c:v>249560</c:v>
                </c:pt>
                <c:pt idx="728">
                  <c:v>249490</c:v>
                </c:pt>
                <c:pt idx="729">
                  <c:v>249330</c:v>
                </c:pt>
                <c:pt idx="730">
                  <c:v>249030</c:v>
                </c:pt>
                <c:pt idx="731">
                  <c:v>248770</c:v>
                </c:pt>
                <c:pt idx="732">
                  <c:v>248800</c:v>
                </c:pt>
                <c:pt idx="733">
                  <c:v>249080</c:v>
                </c:pt>
                <c:pt idx="734">
                  <c:v>249300</c:v>
                </c:pt>
                <c:pt idx="735">
                  <c:v>249220</c:v>
                </c:pt>
                <c:pt idx="736">
                  <c:v>248870</c:v>
                </c:pt>
                <c:pt idx="737">
                  <c:v>248460</c:v>
                </c:pt>
                <c:pt idx="738">
                  <c:v>248120</c:v>
                </c:pt>
                <c:pt idx="739">
                  <c:v>247840</c:v>
                </c:pt>
                <c:pt idx="740">
                  <c:v>247520</c:v>
                </c:pt>
                <c:pt idx="741">
                  <c:v>247160</c:v>
                </c:pt>
                <c:pt idx="742">
                  <c:v>246850</c:v>
                </c:pt>
                <c:pt idx="743">
                  <c:v>246660</c:v>
                </c:pt>
                <c:pt idx="744">
                  <c:v>246490</c:v>
                </c:pt>
                <c:pt idx="745">
                  <c:v>246170</c:v>
                </c:pt>
                <c:pt idx="746">
                  <c:v>245750</c:v>
                </c:pt>
                <c:pt idx="747">
                  <c:v>245350</c:v>
                </c:pt>
                <c:pt idx="748">
                  <c:v>245120</c:v>
                </c:pt>
                <c:pt idx="749">
                  <c:v>245180</c:v>
                </c:pt>
                <c:pt idx="750">
                  <c:v>245540</c:v>
                </c:pt>
                <c:pt idx="751">
                  <c:v>246000</c:v>
                </c:pt>
                <c:pt idx="752">
                  <c:v>246310</c:v>
                </c:pt>
                <c:pt idx="753">
                  <c:v>246380</c:v>
                </c:pt>
                <c:pt idx="754">
                  <c:v>246380</c:v>
                </c:pt>
                <c:pt idx="755">
                  <c:v>246510</c:v>
                </c:pt>
                <c:pt idx="756">
                  <c:v>246830</c:v>
                </c:pt>
                <c:pt idx="757">
                  <c:v>247070</c:v>
                </c:pt>
                <c:pt idx="758">
                  <c:v>246850</c:v>
                </c:pt>
                <c:pt idx="759">
                  <c:v>246150</c:v>
                </c:pt>
                <c:pt idx="760">
                  <c:v>245280</c:v>
                </c:pt>
                <c:pt idx="761">
                  <c:v>244570</c:v>
                </c:pt>
                <c:pt idx="762">
                  <c:v>244070</c:v>
                </c:pt>
                <c:pt idx="763">
                  <c:v>243680</c:v>
                </c:pt>
                <c:pt idx="764">
                  <c:v>243290</c:v>
                </c:pt>
                <c:pt idx="765">
                  <c:v>242870</c:v>
                </c:pt>
                <c:pt idx="766">
                  <c:v>242460</c:v>
                </c:pt>
                <c:pt idx="767">
                  <c:v>242160</c:v>
                </c:pt>
                <c:pt idx="768">
                  <c:v>242040</c:v>
                </c:pt>
                <c:pt idx="769">
                  <c:v>242010</c:v>
                </c:pt>
                <c:pt idx="770">
                  <c:v>241950</c:v>
                </c:pt>
                <c:pt idx="771">
                  <c:v>241870</c:v>
                </c:pt>
                <c:pt idx="772">
                  <c:v>241820</c:v>
                </c:pt>
                <c:pt idx="773">
                  <c:v>241700</c:v>
                </c:pt>
                <c:pt idx="774">
                  <c:v>241340</c:v>
                </c:pt>
                <c:pt idx="775">
                  <c:v>240790</c:v>
                </c:pt>
                <c:pt idx="776">
                  <c:v>240380</c:v>
                </c:pt>
                <c:pt idx="777">
                  <c:v>240320</c:v>
                </c:pt>
                <c:pt idx="778">
                  <c:v>240430</c:v>
                </c:pt>
                <c:pt idx="779">
                  <c:v>240400</c:v>
                </c:pt>
                <c:pt idx="780">
                  <c:v>240150</c:v>
                </c:pt>
                <c:pt idx="781">
                  <c:v>239800</c:v>
                </c:pt>
                <c:pt idx="782">
                  <c:v>239590</c:v>
                </c:pt>
                <c:pt idx="783">
                  <c:v>239590</c:v>
                </c:pt>
                <c:pt idx="784">
                  <c:v>239710</c:v>
                </c:pt>
                <c:pt idx="785">
                  <c:v>239790</c:v>
                </c:pt>
                <c:pt idx="786">
                  <c:v>239730</c:v>
                </c:pt>
                <c:pt idx="787">
                  <c:v>239500</c:v>
                </c:pt>
                <c:pt idx="788">
                  <c:v>239020</c:v>
                </c:pt>
                <c:pt idx="789">
                  <c:v>238350</c:v>
                </c:pt>
                <c:pt idx="790">
                  <c:v>237760</c:v>
                </c:pt>
                <c:pt idx="791">
                  <c:v>237440</c:v>
                </c:pt>
                <c:pt idx="792">
                  <c:v>237390</c:v>
                </c:pt>
                <c:pt idx="793">
                  <c:v>237520</c:v>
                </c:pt>
                <c:pt idx="794">
                  <c:v>237660</c:v>
                </c:pt>
                <c:pt idx="795">
                  <c:v>237670</c:v>
                </c:pt>
                <c:pt idx="796">
                  <c:v>237450</c:v>
                </c:pt>
                <c:pt idx="797">
                  <c:v>237030</c:v>
                </c:pt>
                <c:pt idx="798">
                  <c:v>236510</c:v>
                </c:pt>
                <c:pt idx="799">
                  <c:v>236010</c:v>
                </c:pt>
                <c:pt idx="800">
                  <c:v>235660</c:v>
                </c:pt>
                <c:pt idx="801">
                  <c:v>235560</c:v>
                </c:pt>
                <c:pt idx="802">
                  <c:v>235710</c:v>
                </c:pt>
                <c:pt idx="803">
                  <c:v>235980</c:v>
                </c:pt>
                <c:pt idx="804">
                  <c:v>236160</c:v>
                </c:pt>
                <c:pt idx="805">
                  <c:v>236210</c:v>
                </c:pt>
                <c:pt idx="806">
                  <c:v>236230</c:v>
                </c:pt>
                <c:pt idx="807">
                  <c:v>236310</c:v>
                </c:pt>
                <c:pt idx="808">
                  <c:v>236480</c:v>
                </c:pt>
                <c:pt idx="809">
                  <c:v>236630</c:v>
                </c:pt>
                <c:pt idx="810">
                  <c:v>236580</c:v>
                </c:pt>
                <c:pt idx="811">
                  <c:v>236250</c:v>
                </c:pt>
                <c:pt idx="812">
                  <c:v>235750</c:v>
                </c:pt>
                <c:pt idx="813">
                  <c:v>235250</c:v>
                </c:pt>
                <c:pt idx="814">
                  <c:v>234840</c:v>
                </c:pt>
                <c:pt idx="815">
                  <c:v>234630</c:v>
                </c:pt>
                <c:pt idx="816">
                  <c:v>234780</c:v>
                </c:pt>
                <c:pt idx="817">
                  <c:v>235310</c:v>
                </c:pt>
                <c:pt idx="818">
                  <c:v>235950</c:v>
                </c:pt>
                <c:pt idx="819">
                  <c:v>236320</c:v>
                </c:pt>
                <c:pt idx="820">
                  <c:v>236220</c:v>
                </c:pt>
                <c:pt idx="821">
                  <c:v>235700</c:v>
                </c:pt>
                <c:pt idx="822">
                  <c:v>234920</c:v>
                </c:pt>
                <c:pt idx="823">
                  <c:v>234080</c:v>
                </c:pt>
                <c:pt idx="824">
                  <c:v>233370</c:v>
                </c:pt>
                <c:pt idx="825">
                  <c:v>232970</c:v>
                </c:pt>
                <c:pt idx="826">
                  <c:v>232980</c:v>
                </c:pt>
                <c:pt idx="827">
                  <c:v>233280</c:v>
                </c:pt>
                <c:pt idx="828">
                  <c:v>233530</c:v>
                </c:pt>
                <c:pt idx="829">
                  <c:v>233470</c:v>
                </c:pt>
                <c:pt idx="830">
                  <c:v>233130</c:v>
                </c:pt>
                <c:pt idx="831">
                  <c:v>232710</c:v>
                </c:pt>
                <c:pt idx="832">
                  <c:v>232300</c:v>
                </c:pt>
                <c:pt idx="833">
                  <c:v>231900</c:v>
                </c:pt>
                <c:pt idx="834">
                  <c:v>231540</c:v>
                </c:pt>
                <c:pt idx="835">
                  <c:v>231320</c:v>
                </c:pt>
                <c:pt idx="836">
                  <c:v>231280</c:v>
                </c:pt>
                <c:pt idx="837">
                  <c:v>231350</c:v>
                </c:pt>
                <c:pt idx="838">
                  <c:v>231440</c:v>
                </c:pt>
                <c:pt idx="839">
                  <c:v>231510</c:v>
                </c:pt>
                <c:pt idx="840">
                  <c:v>231490</c:v>
                </c:pt>
                <c:pt idx="841">
                  <c:v>231270</c:v>
                </c:pt>
                <c:pt idx="842">
                  <c:v>230730</c:v>
                </c:pt>
                <c:pt idx="843">
                  <c:v>229950</c:v>
                </c:pt>
                <c:pt idx="844">
                  <c:v>229180</c:v>
                </c:pt>
                <c:pt idx="845">
                  <c:v>228620</c:v>
                </c:pt>
                <c:pt idx="846">
                  <c:v>228320</c:v>
                </c:pt>
                <c:pt idx="847">
                  <c:v>228270</c:v>
                </c:pt>
                <c:pt idx="848">
                  <c:v>228360</c:v>
                </c:pt>
                <c:pt idx="849">
                  <c:v>228380</c:v>
                </c:pt>
                <c:pt idx="850">
                  <c:v>228190</c:v>
                </c:pt>
                <c:pt idx="851">
                  <c:v>227800</c:v>
                </c:pt>
                <c:pt idx="852">
                  <c:v>227300</c:v>
                </c:pt>
                <c:pt idx="853">
                  <c:v>226810</c:v>
                </c:pt>
                <c:pt idx="854">
                  <c:v>226480</c:v>
                </c:pt>
                <c:pt idx="855">
                  <c:v>226360</c:v>
                </c:pt>
                <c:pt idx="856">
                  <c:v>226390</c:v>
                </c:pt>
                <c:pt idx="857">
                  <c:v>226400</c:v>
                </c:pt>
                <c:pt idx="858">
                  <c:v>226260</c:v>
                </c:pt>
                <c:pt idx="859">
                  <c:v>225930</c:v>
                </c:pt>
                <c:pt idx="860">
                  <c:v>225470</c:v>
                </c:pt>
                <c:pt idx="861">
                  <c:v>224850</c:v>
                </c:pt>
                <c:pt idx="862">
                  <c:v>224010</c:v>
                </c:pt>
                <c:pt idx="863">
                  <c:v>223090</c:v>
                </c:pt>
                <c:pt idx="864">
                  <c:v>222400</c:v>
                </c:pt>
                <c:pt idx="865">
                  <c:v>222230</c:v>
                </c:pt>
                <c:pt idx="866">
                  <c:v>222520</c:v>
                </c:pt>
                <c:pt idx="867">
                  <c:v>222940</c:v>
                </c:pt>
                <c:pt idx="868">
                  <c:v>223230</c:v>
                </c:pt>
                <c:pt idx="869">
                  <c:v>223400</c:v>
                </c:pt>
                <c:pt idx="870">
                  <c:v>223530</c:v>
                </c:pt>
                <c:pt idx="871">
                  <c:v>223550</c:v>
                </c:pt>
                <c:pt idx="872">
                  <c:v>223500</c:v>
                </c:pt>
                <c:pt idx="873">
                  <c:v>223450</c:v>
                </c:pt>
                <c:pt idx="874">
                  <c:v>223440</c:v>
                </c:pt>
                <c:pt idx="875">
                  <c:v>223380</c:v>
                </c:pt>
                <c:pt idx="876">
                  <c:v>223240</c:v>
                </c:pt>
                <c:pt idx="877">
                  <c:v>223080</c:v>
                </c:pt>
                <c:pt idx="878">
                  <c:v>222920</c:v>
                </c:pt>
                <c:pt idx="879">
                  <c:v>222700</c:v>
                </c:pt>
                <c:pt idx="880">
                  <c:v>222410</c:v>
                </c:pt>
                <c:pt idx="881">
                  <c:v>222140</c:v>
                </c:pt>
                <c:pt idx="882">
                  <c:v>221990</c:v>
                </c:pt>
                <c:pt idx="883">
                  <c:v>221920</c:v>
                </c:pt>
                <c:pt idx="884">
                  <c:v>221790</c:v>
                </c:pt>
                <c:pt idx="885">
                  <c:v>221530</c:v>
                </c:pt>
                <c:pt idx="886">
                  <c:v>221160</c:v>
                </c:pt>
                <c:pt idx="887">
                  <c:v>220730</c:v>
                </c:pt>
                <c:pt idx="888">
                  <c:v>220260</c:v>
                </c:pt>
                <c:pt idx="889">
                  <c:v>219730</c:v>
                </c:pt>
                <c:pt idx="890">
                  <c:v>219070</c:v>
                </c:pt>
                <c:pt idx="891">
                  <c:v>218290</c:v>
                </c:pt>
                <c:pt idx="892">
                  <c:v>217600</c:v>
                </c:pt>
                <c:pt idx="893">
                  <c:v>217120</c:v>
                </c:pt>
                <c:pt idx="894">
                  <c:v>216840</c:v>
                </c:pt>
                <c:pt idx="895">
                  <c:v>216750</c:v>
                </c:pt>
                <c:pt idx="896">
                  <c:v>216770</c:v>
                </c:pt>
                <c:pt idx="897">
                  <c:v>216710</c:v>
                </c:pt>
                <c:pt idx="898">
                  <c:v>216540</c:v>
                </c:pt>
                <c:pt idx="899">
                  <c:v>216350</c:v>
                </c:pt>
                <c:pt idx="900">
                  <c:v>216170</c:v>
                </c:pt>
                <c:pt idx="901">
                  <c:v>215770</c:v>
                </c:pt>
                <c:pt idx="902">
                  <c:v>214980</c:v>
                </c:pt>
                <c:pt idx="903">
                  <c:v>213950</c:v>
                </c:pt>
                <c:pt idx="904">
                  <c:v>213150</c:v>
                </c:pt>
                <c:pt idx="905">
                  <c:v>212920</c:v>
                </c:pt>
                <c:pt idx="906">
                  <c:v>213220</c:v>
                </c:pt>
                <c:pt idx="907">
                  <c:v>213780</c:v>
                </c:pt>
                <c:pt idx="908">
                  <c:v>214250</c:v>
                </c:pt>
                <c:pt idx="909">
                  <c:v>214410</c:v>
                </c:pt>
                <c:pt idx="910">
                  <c:v>214330</c:v>
                </c:pt>
                <c:pt idx="911">
                  <c:v>214310</c:v>
                </c:pt>
                <c:pt idx="912">
                  <c:v>214490</c:v>
                </c:pt>
                <c:pt idx="913">
                  <c:v>214690</c:v>
                </c:pt>
                <c:pt idx="914">
                  <c:v>214650</c:v>
                </c:pt>
                <c:pt idx="915">
                  <c:v>214330</c:v>
                </c:pt>
                <c:pt idx="916">
                  <c:v>213920</c:v>
                </c:pt>
                <c:pt idx="917">
                  <c:v>213620</c:v>
                </c:pt>
                <c:pt idx="918">
                  <c:v>213510</c:v>
                </c:pt>
                <c:pt idx="919">
                  <c:v>213460</c:v>
                </c:pt>
                <c:pt idx="920">
                  <c:v>213300</c:v>
                </c:pt>
                <c:pt idx="921">
                  <c:v>212910</c:v>
                </c:pt>
                <c:pt idx="922">
                  <c:v>212360</c:v>
                </c:pt>
                <c:pt idx="923">
                  <c:v>211730</c:v>
                </c:pt>
                <c:pt idx="924">
                  <c:v>211140</c:v>
                </c:pt>
                <c:pt idx="925">
                  <c:v>210690</c:v>
                </c:pt>
                <c:pt idx="926">
                  <c:v>210390</c:v>
                </c:pt>
                <c:pt idx="927">
                  <c:v>210100</c:v>
                </c:pt>
                <c:pt idx="928">
                  <c:v>209760</c:v>
                </c:pt>
                <c:pt idx="929">
                  <c:v>209530</c:v>
                </c:pt>
                <c:pt idx="930">
                  <c:v>209540</c:v>
                </c:pt>
                <c:pt idx="931">
                  <c:v>209730</c:v>
                </c:pt>
                <c:pt idx="932">
                  <c:v>209930</c:v>
                </c:pt>
                <c:pt idx="933">
                  <c:v>210020</c:v>
                </c:pt>
                <c:pt idx="934">
                  <c:v>209820</c:v>
                </c:pt>
                <c:pt idx="935">
                  <c:v>209180</c:v>
                </c:pt>
                <c:pt idx="936">
                  <c:v>208090</c:v>
                </c:pt>
                <c:pt idx="937">
                  <c:v>206880</c:v>
                </c:pt>
                <c:pt idx="938">
                  <c:v>205890</c:v>
                </c:pt>
                <c:pt idx="939">
                  <c:v>205230</c:v>
                </c:pt>
                <c:pt idx="940">
                  <c:v>204850</c:v>
                </c:pt>
                <c:pt idx="941">
                  <c:v>204720</c:v>
                </c:pt>
                <c:pt idx="942">
                  <c:v>204720</c:v>
                </c:pt>
                <c:pt idx="943">
                  <c:v>204710</c:v>
                </c:pt>
                <c:pt idx="944">
                  <c:v>204630</c:v>
                </c:pt>
                <c:pt idx="945">
                  <c:v>204580</c:v>
                </c:pt>
                <c:pt idx="946">
                  <c:v>204550</c:v>
                </c:pt>
                <c:pt idx="947">
                  <c:v>204440</c:v>
                </c:pt>
                <c:pt idx="948">
                  <c:v>204300</c:v>
                </c:pt>
                <c:pt idx="949">
                  <c:v>204280</c:v>
                </c:pt>
                <c:pt idx="950">
                  <c:v>204420</c:v>
                </c:pt>
                <c:pt idx="951">
                  <c:v>204660</c:v>
                </c:pt>
                <c:pt idx="952">
                  <c:v>204760</c:v>
                </c:pt>
                <c:pt idx="953">
                  <c:v>204560</c:v>
                </c:pt>
                <c:pt idx="954">
                  <c:v>204080</c:v>
                </c:pt>
                <c:pt idx="955">
                  <c:v>203640</c:v>
                </c:pt>
                <c:pt idx="956">
                  <c:v>203500</c:v>
                </c:pt>
                <c:pt idx="957">
                  <c:v>203710</c:v>
                </c:pt>
                <c:pt idx="958">
                  <c:v>204140</c:v>
                </c:pt>
                <c:pt idx="959">
                  <c:v>204590</c:v>
                </c:pt>
                <c:pt idx="960">
                  <c:v>204810</c:v>
                </c:pt>
                <c:pt idx="961">
                  <c:v>204720</c:v>
                </c:pt>
                <c:pt idx="962">
                  <c:v>204500</c:v>
                </c:pt>
                <c:pt idx="963">
                  <c:v>204400</c:v>
                </c:pt>
                <c:pt idx="964">
                  <c:v>204480</c:v>
                </c:pt>
                <c:pt idx="965">
                  <c:v>204510</c:v>
                </c:pt>
                <c:pt idx="966">
                  <c:v>204270</c:v>
                </c:pt>
                <c:pt idx="967">
                  <c:v>203640</c:v>
                </c:pt>
                <c:pt idx="968">
                  <c:v>202710</c:v>
                </c:pt>
                <c:pt idx="969">
                  <c:v>201630</c:v>
                </c:pt>
                <c:pt idx="970">
                  <c:v>200530</c:v>
                </c:pt>
                <c:pt idx="971">
                  <c:v>199560</c:v>
                </c:pt>
                <c:pt idx="972">
                  <c:v>198830</c:v>
                </c:pt>
                <c:pt idx="973">
                  <c:v>198390</c:v>
                </c:pt>
                <c:pt idx="974">
                  <c:v>198190</c:v>
                </c:pt>
                <c:pt idx="975">
                  <c:v>198070</c:v>
                </c:pt>
                <c:pt idx="976">
                  <c:v>197970</c:v>
                </c:pt>
                <c:pt idx="977">
                  <c:v>197940</c:v>
                </c:pt>
                <c:pt idx="978">
                  <c:v>198060</c:v>
                </c:pt>
                <c:pt idx="979">
                  <c:v>198250</c:v>
                </c:pt>
                <c:pt idx="980">
                  <c:v>198320</c:v>
                </c:pt>
                <c:pt idx="981">
                  <c:v>198250</c:v>
                </c:pt>
                <c:pt idx="982">
                  <c:v>198130</c:v>
                </c:pt>
                <c:pt idx="983">
                  <c:v>198020</c:v>
                </c:pt>
                <c:pt idx="984">
                  <c:v>197870</c:v>
                </c:pt>
                <c:pt idx="985">
                  <c:v>197670</c:v>
                </c:pt>
                <c:pt idx="986">
                  <c:v>197500</c:v>
                </c:pt>
                <c:pt idx="987">
                  <c:v>197460</c:v>
                </c:pt>
                <c:pt idx="988">
                  <c:v>197490</c:v>
                </c:pt>
                <c:pt idx="989">
                  <c:v>197470</c:v>
                </c:pt>
                <c:pt idx="990">
                  <c:v>197330</c:v>
                </c:pt>
                <c:pt idx="991">
                  <c:v>197040</c:v>
                </c:pt>
                <c:pt idx="992">
                  <c:v>196570</c:v>
                </c:pt>
                <c:pt idx="993">
                  <c:v>195940</c:v>
                </c:pt>
                <c:pt idx="994">
                  <c:v>195310</c:v>
                </c:pt>
                <c:pt idx="995">
                  <c:v>194880</c:v>
                </c:pt>
                <c:pt idx="996">
                  <c:v>194810</c:v>
                </c:pt>
                <c:pt idx="997">
                  <c:v>195020</c:v>
                </c:pt>
                <c:pt idx="998">
                  <c:v>195280</c:v>
                </c:pt>
                <c:pt idx="999">
                  <c:v>195290</c:v>
                </c:pt>
                <c:pt idx="1000">
                  <c:v>194910</c:v>
                </c:pt>
                <c:pt idx="1001">
                  <c:v>194320</c:v>
                </c:pt>
                <c:pt idx="1002">
                  <c:v>193760</c:v>
                </c:pt>
                <c:pt idx="1003">
                  <c:v>193360</c:v>
                </c:pt>
                <c:pt idx="1004">
                  <c:v>193120</c:v>
                </c:pt>
                <c:pt idx="1005">
                  <c:v>192970</c:v>
                </c:pt>
                <c:pt idx="1006">
                  <c:v>192770</c:v>
                </c:pt>
                <c:pt idx="1007">
                  <c:v>192470</c:v>
                </c:pt>
                <c:pt idx="1008">
                  <c:v>192190</c:v>
                </c:pt>
                <c:pt idx="1009">
                  <c:v>192060</c:v>
                </c:pt>
                <c:pt idx="1010">
                  <c:v>192010</c:v>
                </c:pt>
                <c:pt idx="1011">
                  <c:v>191780</c:v>
                </c:pt>
                <c:pt idx="1012">
                  <c:v>191230</c:v>
                </c:pt>
                <c:pt idx="1013">
                  <c:v>190500</c:v>
                </c:pt>
                <c:pt idx="1014">
                  <c:v>189950</c:v>
                </c:pt>
                <c:pt idx="1015">
                  <c:v>189870</c:v>
                </c:pt>
                <c:pt idx="1016">
                  <c:v>190280</c:v>
                </c:pt>
                <c:pt idx="1017">
                  <c:v>190900</c:v>
                </c:pt>
                <c:pt idx="1018">
                  <c:v>191330</c:v>
                </c:pt>
                <c:pt idx="1019">
                  <c:v>191410</c:v>
                </c:pt>
                <c:pt idx="1020">
                  <c:v>191220</c:v>
                </c:pt>
                <c:pt idx="1021">
                  <c:v>190820</c:v>
                </c:pt>
                <c:pt idx="1022">
                  <c:v>190240</c:v>
                </c:pt>
                <c:pt idx="1023">
                  <c:v>189570</c:v>
                </c:pt>
                <c:pt idx="1024">
                  <c:v>188980</c:v>
                </c:pt>
                <c:pt idx="1025">
                  <c:v>188650</c:v>
                </c:pt>
                <c:pt idx="1026">
                  <c:v>188670</c:v>
                </c:pt>
                <c:pt idx="1027">
                  <c:v>188970</c:v>
                </c:pt>
                <c:pt idx="1028">
                  <c:v>189340</c:v>
                </c:pt>
                <c:pt idx="1029">
                  <c:v>189580</c:v>
                </c:pt>
                <c:pt idx="1030">
                  <c:v>189660</c:v>
                </c:pt>
                <c:pt idx="1031">
                  <c:v>189600</c:v>
                </c:pt>
                <c:pt idx="1032">
                  <c:v>189340</c:v>
                </c:pt>
                <c:pt idx="1033">
                  <c:v>188790</c:v>
                </c:pt>
                <c:pt idx="1034">
                  <c:v>188090</c:v>
                </c:pt>
                <c:pt idx="1035">
                  <c:v>187550</c:v>
                </c:pt>
                <c:pt idx="1036">
                  <c:v>187390</c:v>
                </c:pt>
                <c:pt idx="1037">
                  <c:v>187600</c:v>
                </c:pt>
                <c:pt idx="1038">
                  <c:v>187940</c:v>
                </c:pt>
                <c:pt idx="1039">
                  <c:v>188050</c:v>
                </c:pt>
                <c:pt idx="1040">
                  <c:v>187680</c:v>
                </c:pt>
                <c:pt idx="1041">
                  <c:v>187020</c:v>
                </c:pt>
                <c:pt idx="1042">
                  <c:v>186510</c:v>
                </c:pt>
                <c:pt idx="1043">
                  <c:v>186440</c:v>
                </c:pt>
                <c:pt idx="1044">
                  <c:v>186640</c:v>
                </c:pt>
                <c:pt idx="1045">
                  <c:v>186740</c:v>
                </c:pt>
                <c:pt idx="1046">
                  <c:v>186620</c:v>
                </c:pt>
                <c:pt idx="1047">
                  <c:v>186440</c:v>
                </c:pt>
                <c:pt idx="1048">
                  <c:v>186330</c:v>
                </c:pt>
                <c:pt idx="1049">
                  <c:v>186200</c:v>
                </c:pt>
                <c:pt idx="1050">
                  <c:v>185880</c:v>
                </c:pt>
                <c:pt idx="1051">
                  <c:v>185330</c:v>
                </c:pt>
                <c:pt idx="1052">
                  <c:v>184720</c:v>
                </c:pt>
                <c:pt idx="1053">
                  <c:v>184260</c:v>
                </c:pt>
                <c:pt idx="1054">
                  <c:v>183960</c:v>
                </c:pt>
                <c:pt idx="1055">
                  <c:v>183690</c:v>
                </c:pt>
                <c:pt idx="1056">
                  <c:v>183330</c:v>
                </c:pt>
                <c:pt idx="1057">
                  <c:v>182910</c:v>
                </c:pt>
                <c:pt idx="1058">
                  <c:v>182600</c:v>
                </c:pt>
                <c:pt idx="1059">
                  <c:v>182510</c:v>
                </c:pt>
                <c:pt idx="1060">
                  <c:v>182500</c:v>
                </c:pt>
                <c:pt idx="1061">
                  <c:v>182430</c:v>
                </c:pt>
                <c:pt idx="1062">
                  <c:v>182290</c:v>
                </c:pt>
                <c:pt idx="1063">
                  <c:v>182150</c:v>
                </c:pt>
                <c:pt idx="1064">
                  <c:v>182010</c:v>
                </c:pt>
                <c:pt idx="1065">
                  <c:v>181870</c:v>
                </c:pt>
                <c:pt idx="1066">
                  <c:v>181790</c:v>
                </c:pt>
                <c:pt idx="1067">
                  <c:v>181730</c:v>
                </c:pt>
                <c:pt idx="1068">
                  <c:v>181430</c:v>
                </c:pt>
                <c:pt idx="1069">
                  <c:v>180630</c:v>
                </c:pt>
                <c:pt idx="1070">
                  <c:v>179420</c:v>
                </c:pt>
                <c:pt idx="1071">
                  <c:v>178250</c:v>
                </c:pt>
                <c:pt idx="1072">
                  <c:v>177520</c:v>
                </c:pt>
                <c:pt idx="1073">
                  <c:v>177340</c:v>
                </c:pt>
                <c:pt idx="1074">
                  <c:v>177490</c:v>
                </c:pt>
                <c:pt idx="1075">
                  <c:v>177650</c:v>
                </c:pt>
                <c:pt idx="1076">
                  <c:v>177670</c:v>
                </c:pt>
                <c:pt idx="1077">
                  <c:v>177560</c:v>
                </c:pt>
                <c:pt idx="1078">
                  <c:v>177370</c:v>
                </c:pt>
                <c:pt idx="1079">
                  <c:v>177130</c:v>
                </c:pt>
                <c:pt idx="1080">
                  <c:v>176920</c:v>
                </c:pt>
                <c:pt idx="1081">
                  <c:v>176910</c:v>
                </c:pt>
                <c:pt idx="1082">
                  <c:v>177040</c:v>
                </c:pt>
                <c:pt idx="1083">
                  <c:v>177010</c:v>
                </c:pt>
                <c:pt idx="1084">
                  <c:v>176650</c:v>
                </c:pt>
                <c:pt idx="1085">
                  <c:v>176070</c:v>
                </c:pt>
                <c:pt idx="1086">
                  <c:v>175550</c:v>
                </c:pt>
                <c:pt idx="1087">
                  <c:v>175270</c:v>
                </c:pt>
                <c:pt idx="1088">
                  <c:v>175310</c:v>
                </c:pt>
                <c:pt idx="1089">
                  <c:v>175550</c:v>
                </c:pt>
                <c:pt idx="1090">
                  <c:v>175790</c:v>
                </c:pt>
                <c:pt idx="1091">
                  <c:v>175890</c:v>
                </c:pt>
                <c:pt idx="1092">
                  <c:v>175840</c:v>
                </c:pt>
                <c:pt idx="1093">
                  <c:v>175590</c:v>
                </c:pt>
                <c:pt idx="1094">
                  <c:v>175160</c:v>
                </c:pt>
                <c:pt idx="1095">
                  <c:v>174570</c:v>
                </c:pt>
                <c:pt idx="1096">
                  <c:v>173930</c:v>
                </c:pt>
                <c:pt idx="1097">
                  <c:v>173370</c:v>
                </c:pt>
                <c:pt idx="1098">
                  <c:v>173030</c:v>
                </c:pt>
                <c:pt idx="1099">
                  <c:v>172910</c:v>
                </c:pt>
                <c:pt idx="1100">
                  <c:v>172840</c:v>
                </c:pt>
                <c:pt idx="1101">
                  <c:v>172750</c:v>
                </c:pt>
                <c:pt idx="1102">
                  <c:v>172760</c:v>
                </c:pt>
                <c:pt idx="1103">
                  <c:v>173010</c:v>
                </c:pt>
                <c:pt idx="1104">
                  <c:v>173420</c:v>
                </c:pt>
                <c:pt idx="1105">
                  <c:v>173740</c:v>
                </c:pt>
                <c:pt idx="1106">
                  <c:v>173830</c:v>
                </c:pt>
                <c:pt idx="1107">
                  <c:v>173770</c:v>
                </c:pt>
                <c:pt idx="1108">
                  <c:v>173680</c:v>
                </c:pt>
                <c:pt idx="1109">
                  <c:v>173530</c:v>
                </c:pt>
                <c:pt idx="1110">
                  <c:v>173280</c:v>
                </c:pt>
                <c:pt idx="1111">
                  <c:v>173000</c:v>
                </c:pt>
                <c:pt idx="1112">
                  <c:v>172960</c:v>
                </c:pt>
                <c:pt idx="1113">
                  <c:v>173220</c:v>
                </c:pt>
                <c:pt idx="1114">
                  <c:v>173590</c:v>
                </c:pt>
                <c:pt idx="1115">
                  <c:v>173740</c:v>
                </c:pt>
                <c:pt idx="1116">
                  <c:v>173450</c:v>
                </c:pt>
                <c:pt idx="1117">
                  <c:v>172730</c:v>
                </c:pt>
                <c:pt idx="1118">
                  <c:v>171770</c:v>
                </c:pt>
                <c:pt idx="1119">
                  <c:v>170830</c:v>
                </c:pt>
                <c:pt idx="1120">
                  <c:v>170100</c:v>
                </c:pt>
                <c:pt idx="1121">
                  <c:v>169610</c:v>
                </c:pt>
                <c:pt idx="1122">
                  <c:v>169250</c:v>
                </c:pt>
                <c:pt idx="1123">
                  <c:v>168920</c:v>
                </c:pt>
                <c:pt idx="1124">
                  <c:v>168600</c:v>
                </c:pt>
                <c:pt idx="1125">
                  <c:v>168320</c:v>
                </c:pt>
                <c:pt idx="1126">
                  <c:v>168150</c:v>
                </c:pt>
                <c:pt idx="1127">
                  <c:v>168220</c:v>
                </c:pt>
                <c:pt idx="1128">
                  <c:v>168470</c:v>
                </c:pt>
                <c:pt idx="1129">
                  <c:v>168720</c:v>
                </c:pt>
                <c:pt idx="1130">
                  <c:v>168820</c:v>
                </c:pt>
                <c:pt idx="1131">
                  <c:v>168760</c:v>
                </c:pt>
                <c:pt idx="1132">
                  <c:v>168650</c:v>
                </c:pt>
                <c:pt idx="1133">
                  <c:v>168540</c:v>
                </c:pt>
                <c:pt idx="1134">
                  <c:v>168290</c:v>
                </c:pt>
                <c:pt idx="1135">
                  <c:v>167810</c:v>
                </c:pt>
                <c:pt idx="1136">
                  <c:v>167140</c:v>
                </c:pt>
                <c:pt idx="1137">
                  <c:v>166530</c:v>
                </c:pt>
                <c:pt idx="1138">
                  <c:v>166220</c:v>
                </c:pt>
                <c:pt idx="1139">
                  <c:v>166280</c:v>
                </c:pt>
                <c:pt idx="1140">
                  <c:v>166510</c:v>
                </c:pt>
                <c:pt idx="1141">
                  <c:v>166750</c:v>
                </c:pt>
                <c:pt idx="1142">
                  <c:v>166810</c:v>
                </c:pt>
                <c:pt idx="1143">
                  <c:v>166480</c:v>
                </c:pt>
                <c:pt idx="1144">
                  <c:v>165850</c:v>
                </c:pt>
                <c:pt idx="1145">
                  <c:v>165240</c:v>
                </c:pt>
                <c:pt idx="1146">
                  <c:v>164890</c:v>
                </c:pt>
                <c:pt idx="1147">
                  <c:v>164720</c:v>
                </c:pt>
                <c:pt idx="1148">
                  <c:v>164610</c:v>
                </c:pt>
                <c:pt idx="1149">
                  <c:v>164520</c:v>
                </c:pt>
                <c:pt idx="1150">
                  <c:v>164480</c:v>
                </c:pt>
                <c:pt idx="1151">
                  <c:v>164350</c:v>
                </c:pt>
                <c:pt idx="1152">
                  <c:v>163910</c:v>
                </c:pt>
                <c:pt idx="1153">
                  <c:v>163180</c:v>
                </c:pt>
                <c:pt idx="1154">
                  <c:v>162420</c:v>
                </c:pt>
                <c:pt idx="1155">
                  <c:v>161860</c:v>
                </c:pt>
                <c:pt idx="1156">
                  <c:v>161590</c:v>
                </c:pt>
                <c:pt idx="1157">
                  <c:v>161620</c:v>
                </c:pt>
                <c:pt idx="1158">
                  <c:v>161890</c:v>
                </c:pt>
                <c:pt idx="1159">
                  <c:v>162250</c:v>
                </c:pt>
                <c:pt idx="1160">
                  <c:v>162490</c:v>
                </c:pt>
                <c:pt idx="1161">
                  <c:v>162530</c:v>
                </c:pt>
                <c:pt idx="1162">
                  <c:v>162380</c:v>
                </c:pt>
                <c:pt idx="1163">
                  <c:v>162060</c:v>
                </c:pt>
                <c:pt idx="1164">
                  <c:v>161650</c:v>
                </c:pt>
                <c:pt idx="1165">
                  <c:v>161230</c:v>
                </c:pt>
                <c:pt idx="1166">
                  <c:v>160790</c:v>
                </c:pt>
                <c:pt idx="1167">
                  <c:v>160300</c:v>
                </c:pt>
                <c:pt idx="1168">
                  <c:v>159850</c:v>
                </c:pt>
                <c:pt idx="1169">
                  <c:v>159600</c:v>
                </c:pt>
                <c:pt idx="1170">
                  <c:v>159540</c:v>
                </c:pt>
                <c:pt idx="1171">
                  <c:v>159480</c:v>
                </c:pt>
                <c:pt idx="1172">
                  <c:v>159290</c:v>
                </c:pt>
                <c:pt idx="1173">
                  <c:v>158910</c:v>
                </c:pt>
                <c:pt idx="1174">
                  <c:v>158320</c:v>
                </c:pt>
                <c:pt idx="1175">
                  <c:v>157720</c:v>
                </c:pt>
                <c:pt idx="1176">
                  <c:v>157320</c:v>
                </c:pt>
                <c:pt idx="1177">
                  <c:v>157080</c:v>
                </c:pt>
                <c:pt idx="1178">
                  <c:v>156890</c:v>
                </c:pt>
                <c:pt idx="1179">
                  <c:v>156770</c:v>
                </c:pt>
                <c:pt idx="1180">
                  <c:v>156750</c:v>
                </c:pt>
                <c:pt idx="1181">
                  <c:v>156720</c:v>
                </c:pt>
                <c:pt idx="1182">
                  <c:v>156660</c:v>
                </c:pt>
                <c:pt idx="1183">
                  <c:v>156700</c:v>
                </c:pt>
                <c:pt idx="1184">
                  <c:v>156890</c:v>
                </c:pt>
                <c:pt idx="1185">
                  <c:v>157100</c:v>
                </c:pt>
                <c:pt idx="1186">
                  <c:v>157210</c:v>
                </c:pt>
                <c:pt idx="1187">
                  <c:v>157200</c:v>
                </c:pt>
                <c:pt idx="1188">
                  <c:v>157160</c:v>
                </c:pt>
                <c:pt idx="1189">
                  <c:v>157150</c:v>
                </c:pt>
                <c:pt idx="1190">
                  <c:v>157070</c:v>
                </c:pt>
                <c:pt idx="1191">
                  <c:v>156850</c:v>
                </c:pt>
                <c:pt idx="1192">
                  <c:v>156630</c:v>
                </c:pt>
                <c:pt idx="1193">
                  <c:v>156730</c:v>
                </c:pt>
                <c:pt idx="1194">
                  <c:v>157470</c:v>
                </c:pt>
                <c:pt idx="1195">
                  <c:v>156440</c:v>
                </c:pt>
                <c:pt idx="1196">
                  <c:v>165140</c:v>
                </c:pt>
                <c:pt idx="1197">
                  <c:v>159450</c:v>
                </c:pt>
                <c:pt idx="1198">
                  <c:v>156850</c:v>
                </c:pt>
                <c:pt idx="1199">
                  <c:v>157420</c:v>
                </c:pt>
                <c:pt idx="1200">
                  <c:v>156860</c:v>
                </c:pt>
                <c:pt idx="1201">
                  <c:v>156630</c:v>
                </c:pt>
                <c:pt idx="1202">
                  <c:v>156430</c:v>
                </c:pt>
                <c:pt idx="1203">
                  <c:v>156160</c:v>
                </c:pt>
                <c:pt idx="1204">
                  <c:v>155810</c:v>
                </c:pt>
                <c:pt idx="1205">
                  <c:v>155460</c:v>
                </c:pt>
                <c:pt idx="1206">
                  <c:v>155130</c:v>
                </c:pt>
                <c:pt idx="1207">
                  <c:v>154830</c:v>
                </c:pt>
                <c:pt idx="1208">
                  <c:v>154490</c:v>
                </c:pt>
                <c:pt idx="1209">
                  <c:v>154060</c:v>
                </c:pt>
                <c:pt idx="1210">
                  <c:v>153550</c:v>
                </c:pt>
                <c:pt idx="1211">
                  <c:v>153090</c:v>
                </c:pt>
                <c:pt idx="1212">
                  <c:v>152770</c:v>
                </c:pt>
                <c:pt idx="1213">
                  <c:v>152520</c:v>
                </c:pt>
                <c:pt idx="1214">
                  <c:v>152230</c:v>
                </c:pt>
                <c:pt idx="1215">
                  <c:v>151880</c:v>
                </c:pt>
                <c:pt idx="1216">
                  <c:v>151510</c:v>
                </c:pt>
                <c:pt idx="1217">
                  <c:v>151220</c:v>
                </c:pt>
                <c:pt idx="1218">
                  <c:v>151130</c:v>
                </c:pt>
                <c:pt idx="1219">
                  <c:v>151210</c:v>
                </c:pt>
                <c:pt idx="1220">
                  <c:v>151330</c:v>
                </c:pt>
                <c:pt idx="1221">
                  <c:v>151410</c:v>
                </c:pt>
                <c:pt idx="1222">
                  <c:v>151480</c:v>
                </c:pt>
                <c:pt idx="1223">
                  <c:v>151530</c:v>
                </c:pt>
                <c:pt idx="1224">
                  <c:v>151540</c:v>
                </c:pt>
                <c:pt idx="1225">
                  <c:v>151370</c:v>
                </c:pt>
                <c:pt idx="1226">
                  <c:v>150910</c:v>
                </c:pt>
                <c:pt idx="1227">
                  <c:v>150280</c:v>
                </c:pt>
                <c:pt idx="1228">
                  <c:v>149700</c:v>
                </c:pt>
                <c:pt idx="1229">
                  <c:v>149310</c:v>
                </c:pt>
                <c:pt idx="1230">
                  <c:v>149130</c:v>
                </c:pt>
                <c:pt idx="1231">
                  <c:v>149100</c:v>
                </c:pt>
                <c:pt idx="1232">
                  <c:v>149030</c:v>
                </c:pt>
                <c:pt idx="1233">
                  <c:v>148780</c:v>
                </c:pt>
                <c:pt idx="1234">
                  <c:v>148380</c:v>
                </c:pt>
                <c:pt idx="1235">
                  <c:v>147890</c:v>
                </c:pt>
                <c:pt idx="1236">
                  <c:v>147330</c:v>
                </c:pt>
                <c:pt idx="1237">
                  <c:v>146800</c:v>
                </c:pt>
                <c:pt idx="1238">
                  <c:v>146420</c:v>
                </c:pt>
                <c:pt idx="1239">
                  <c:v>146190</c:v>
                </c:pt>
                <c:pt idx="1240">
                  <c:v>146030</c:v>
                </c:pt>
                <c:pt idx="1241">
                  <c:v>145910</c:v>
                </c:pt>
                <c:pt idx="1242">
                  <c:v>145870</c:v>
                </c:pt>
                <c:pt idx="1243">
                  <c:v>145780</c:v>
                </c:pt>
                <c:pt idx="1244">
                  <c:v>145550</c:v>
                </c:pt>
                <c:pt idx="1245">
                  <c:v>145290</c:v>
                </c:pt>
                <c:pt idx="1246">
                  <c:v>145200</c:v>
                </c:pt>
                <c:pt idx="1247">
                  <c:v>145240</c:v>
                </c:pt>
                <c:pt idx="1248">
                  <c:v>145210</c:v>
                </c:pt>
                <c:pt idx="1249">
                  <c:v>144980</c:v>
                </c:pt>
                <c:pt idx="1250">
                  <c:v>144610</c:v>
                </c:pt>
                <c:pt idx="1251">
                  <c:v>144240</c:v>
                </c:pt>
                <c:pt idx="1252">
                  <c:v>143920</c:v>
                </c:pt>
                <c:pt idx="1253">
                  <c:v>143680</c:v>
                </c:pt>
                <c:pt idx="1254">
                  <c:v>143590</c:v>
                </c:pt>
                <c:pt idx="1255">
                  <c:v>143690</c:v>
                </c:pt>
                <c:pt idx="1256">
                  <c:v>143880</c:v>
                </c:pt>
                <c:pt idx="1257">
                  <c:v>143970</c:v>
                </c:pt>
                <c:pt idx="1258">
                  <c:v>143820</c:v>
                </c:pt>
                <c:pt idx="1259">
                  <c:v>143450</c:v>
                </c:pt>
                <c:pt idx="1260">
                  <c:v>143000</c:v>
                </c:pt>
                <c:pt idx="1261">
                  <c:v>142570</c:v>
                </c:pt>
                <c:pt idx="1262">
                  <c:v>142170</c:v>
                </c:pt>
                <c:pt idx="1263">
                  <c:v>141800</c:v>
                </c:pt>
                <c:pt idx="1264">
                  <c:v>141500</c:v>
                </c:pt>
                <c:pt idx="1265">
                  <c:v>141250</c:v>
                </c:pt>
                <c:pt idx="1266">
                  <c:v>141010</c:v>
                </c:pt>
                <c:pt idx="1267">
                  <c:v>140760</c:v>
                </c:pt>
                <c:pt idx="1268">
                  <c:v>140520</c:v>
                </c:pt>
                <c:pt idx="1269">
                  <c:v>140280</c:v>
                </c:pt>
                <c:pt idx="1270">
                  <c:v>140000</c:v>
                </c:pt>
                <c:pt idx="1271">
                  <c:v>139740</c:v>
                </c:pt>
                <c:pt idx="1272">
                  <c:v>139680</c:v>
                </c:pt>
                <c:pt idx="1273">
                  <c:v>139910</c:v>
                </c:pt>
                <c:pt idx="1274">
                  <c:v>140220</c:v>
                </c:pt>
                <c:pt idx="1275">
                  <c:v>140290</c:v>
                </c:pt>
                <c:pt idx="1276">
                  <c:v>140120</c:v>
                </c:pt>
                <c:pt idx="1277">
                  <c:v>139960</c:v>
                </c:pt>
                <c:pt idx="1278">
                  <c:v>139910</c:v>
                </c:pt>
                <c:pt idx="1279">
                  <c:v>139860</c:v>
                </c:pt>
                <c:pt idx="1280">
                  <c:v>139770</c:v>
                </c:pt>
                <c:pt idx="1281">
                  <c:v>139630</c:v>
                </c:pt>
                <c:pt idx="1282">
                  <c:v>139400</c:v>
                </c:pt>
                <c:pt idx="1283">
                  <c:v>139050</c:v>
                </c:pt>
                <c:pt idx="1284">
                  <c:v>138730</c:v>
                </c:pt>
                <c:pt idx="1285">
                  <c:v>138690</c:v>
                </c:pt>
                <c:pt idx="1286">
                  <c:v>139200</c:v>
                </c:pt>
                <c:pt idx="1287">
                  <c:v>140040</c:v>
                </c:pt>
                <c:pt idx="1288">
                  <c:v>145550</c:v>
                </c:pt>
                <c:pt idx="1289">
                  <c:v>139980</c:v>
                </c:pt>
                <c:pt idx="1290">
                  <c:v>138960</c:v>
                </c:pt>
                <c:pt idx="1291">
                  <c:v>138130</c:v>
                </c:pt>
                <c:pt idx="1292">
                  <c:v>137910</c:v>
                </c:pt>
                <c:pt idx="1293">
                  <c:v>138080</c:v>
                </c:pt>
                <c:pt idx="1294">
                  <c:v>138100</c:v>
                </c:pt>
                <c:pt idx="1295">
                  <c:v>137740</c:v>
                </c:pt>
                <c:pt idx="1296">
                  <c:v>137300</c:v>
                </c:pt>
                <c:pt idx="1297">
                  <c:v>137050</c:v>
                </c:pt>
                <c:pt idx="1298">
                  <c:v>136960</c:v>
                </c:pt>
                <c:pt idx="1299">
                  <c:v>136850</c:v>
                </c:pt>
                <c:pt idx="1300">
                  <c:v>136690</c:v>
                </c:pt>
                <c:pt idx="1301">
                  <c:v>136570</c:v>
                </c:pt>
                <c:pt idx="1302">
                  <c:v>136520</c:v>
                </c:pt>
                <c:pt idx="1303">
                  <c:v>136460</c:v>
                </c:pt>
                <c:pt idx="1304">
                  <c:v>136310</c:v>
                </c:pt>
                <c:pt idx="1305">
                  <c:v>136070</c:v>
                </c:pt>
                <c:pt idx="1306">
                  <c:v>135790</c:v>
                </c:pt>
                <c:pt idx="1307">
                  <c:v>135520</c:v>
                </c:pt>
                <c:pt idx="1308">
                  <c:v>135290</c:v>
                </c:pt>
                <c:pt idx="1309">
                  <c:v>135130</c:v>
                </c:pt>
                <c:pt idx="1310">
                  <c:v>135050</c:v>
                </c:pt>
                <c:pt idx="1311">
                  <c:v>135080</c:v>
                </c:pt>
                <c:pt idx="1312">
                  <c:v>135190</c:v>
                </c:pt>
                <c:pt idx="1313">
                  <c:v>135290</c:v>
                </c:pt>
                <c:pt idx="1314">
                  <c:v>135300</c:v>
                </c:pt>
                <c:pt idx="1315">
                  <c:v>135270</c:v>
                </c:pt>
                <c:pt idx="1316">
                  <c:v>135180</c:v>
                </c:pt>
                <c:pt idx="1317">
                  <c:v>134970</c:v>
                </c:pt>
                <c:pt idx="1318">
                  <c:v>134580</c:v>
                </c:pt>
                <c:pt idx="1319">
                  <c:v>134130</c:v>
                </c:pt>
                <c:pt idx="1320">
                  <c:v>133840</c:v>
                </c:pt>
                <c:pt idx="1321">
                  <c:v>133700</c:v>
                </c:pt>
                <c:pt idx="1322">
                  <c:v>133530</c:v>
                </c:pt>
                <c:pt idx="1323">
                  <c:v>133360</c:v>
                </c:pt>
                <c:pt idx="1324">
                  <c:v>133260</c:v>
                </c:pt>
                <c:pt idx="1325">
                  <c:v>133240</c:v>
                </c:pt>
                <c:pt idx="1326">
                  <c:v>133220</c:v>
                </c:pt>
                <c:pt idx="1327">
                  <c:v>133150</c:v>
                </c:pt>
                <c:pt idx="1328">
                  <c:v>132980</c:v>
                </c:pt>
                <c:pt idx="1329">
                  <c:v>132710</c:v>
                </c:pt>
                <c:pt idx="1330">
                  <c:v>132360</c:v>
                </c:pt>
                <c:pt idx="1331">
                  <c:v>131910</c:v>
                </c:pt>
                <c:pt idx="1332">
                  <c:v>131530</c:v>
                </c:pt>
                <c:pt idx="1333">
                  <c:v>131390</c:v>
                </c:pt>
                <c:pt idx="1334">
                  <c:v>131430</c:v>
                </c:pt>
                <c:pt idx="1335">
                  <c:v>131580</c:v>
                </c:pt>
                <c:pt idx="1336">
                  <c:v>132000</c:v>
                </c:pt>
                <c:pt idx="1337">
                  <c:v>132000</c:v>
                </c:pt>
                <c:pt idx="1338">
                  <c:v>131540</c:v>
                </c:pt>
                <c:pt idx="1339">
                  <c:v>131070</c:v>
                </c:pt>
                <c:pt idx="1340">
                  <c:v>130680</c:v>
                </c:pt>
                <c:pt idx="1341">
                  <c:v>130390</c:v>
                </c:pt>
                <c:pt idx="1342">
                  <c:v>130260</c:v>
                </c:pt>
                <c:pt idx="1343">
                  <c:v>130250</c:v>
                </c:pt>
                <c:pt idx="1344">
                  <c:v>130320</c:v>
                </c:pt>
                <c:pt idx="1345">
                  <c:v>130430</c:v>
                </c:pt>
                <c:pt idx="1346">
                  <c:v>130550</c:v>
                </c:pt>
                <c:pt idx="1347">
                  <c:v>130620</c:v>
                </c:pt>
                <c:pt idx="1348">
                  <c:v>130600</c:v>
                </c:pt>
                <c:pt idx="1349">
                  <c:v>130480</c:v>
                </c:pt>
                <c:pt idx="1350">
                  <c:v>130280</c:v>
                </c:pt>
                <c:pt idx="1351">
                  <c:v>130060</c:v>
                </c:pt>
                <c:pt idx="1352">
                  <c:v>129880</c:v>
                </c:pt>
                <c:pt idx="1353">
                  <c:v>129820</c:v>
                </c:pt>
                <c:pt idx="1354">
                  <c:v>129860</c:v>
                </c:pt>
                <c:pt idx="1355">
                  <c:v>129880</c:v>
                </c:pt>
                <c:pt idx="1356">
                  <c:v>129780</c:v>
                </c:pt>
                <c:pt idx="1357">
                  <c:v>129540</c:v>
                </c:pt>
                <c:pt idx="1358">
                  <c:v>129230</c:v>
                </c:pt>
                <c:pt idx="1359">
                  <c:v>129030</c:v>
                </c:pt>
                <c:pt idx="1360">
                  <c:v>129010</c:v>
                </c:pt>
                <c:pt idx="1361">
                  <c:v>129040</c:v>
                </c:pt>
                <c:pt idx="1362">
                  <c:v>128970</c:v>
                </c:pt>
                <c:pt idx="1363">
                  <c:v>128760</c:v>
                </c:pt>
                <c:pt idx="1364">
                  <c:v>128550</c:v>
                </c:pt>
                <c:pt idx="1365">
                  <c:v>128450</c:v>
                </c:pt>
                <c:pt idx="1366">
                  <c:v>128520</c:v>
                </c:pt>
                <c:pt idx="1367">
                  <c:v>128750</c:v>
                </c:pt>
                <c:pt idx="1368">
                  <c:v>129030</c:v>
                </c:pt>
                <c:pt idx="1369">
                  <c:v>129250</c:v>
                </c:pt>
                <c:pt idx="1370">
                  <c:v>129370</c:v>
                </c:pt>
                <c:pt idx="1371">
                  <c:v>129330</c:v>
                </c:pt>
                <c:pt idx="1372">
                  <c:v>129030</c:v>
                </c:pt>
                <c:pt idx="1373">
                  <c:v>128490</c:v>
                </c:pt>
                <c:pt idx="1374">
                  <c:v>127870</c:v>
                </c:pt>
                <c:pt idx="1375">
                  <c:v>127390</c:v>
                </c:pt>
                <c:pt idx="1376">
                  <c:v>127080</c:v>
                </c:pt>
                <c:pt idx="1377">
                  <c:v>126800</c:v>
                </c:pt>
                <c:pt idx="1378">
                  <c:v>126450</c:v>
                </c:pt>
                <c:pt idx="1379">
                  <c:v>126070</c:v>
                </c:pt>
                <c:pt idx="1380">
                  <c:v>125860</c:v>
                </c:pt>
                <c:pt idx="1381">
                  <c:v>126000</c:v>
                </c:pt>
                <c:pt idx="1382">
                  <c:v>126470</c:v>
                </c:pt>
                <c:pt idx="1383">
                  <c:v>127060</c:v>
                </c:pt>
                <c:pt idx="1384">
                  <c:v>127540</c:v>
                </c:pt>
                <c:pt idx="1385">
                  <c:v>127750</c:v>
                </c:pt>
                <c:pt idx="1386">
                  <c:v>127640</c:v>
                </c:pt>
                <c:pt idx="1387">
                  <c:v>127240</c:v>
                </c:pt>
                <c:pt idx="1388">
                  <c:v>126640</c:v>
                </c:pt>
                <c:pt idx="1389">
                  <c:v>125940</c:v>
                </c:pt>
                <c:pt idx="1390">
                  <c:v>125230</c:v>
                </c:pt>
                <c:pt idx="1391">
                  <c:v>124630</c:v>
                </c:pt>
                <c:pt idx="1392">
                  <c:v>124290</c:v>
                </c:pt>
                <c:pt idx="1393">
                  <c:v>124250</c:v>
                </c:pt>
                <c:pt idx="1394">
                  <c:v>124450</c:v>
                </c:pt>
                <c:pt idx="1395">
                  <c:v>124700</c:v>
                </c:pt>
                <c:pt idx="1396">
                  <c:v>124850</c:v>
                </c:pt>
                <c:pt idx="1397">
                  <c:v>124910</c:v>
                </c:pt>
                <c:pt idx="1398">
                  <c:v>124970</c:v>
                </c:pt>
                <c:pt idx="1399">
                  <c:v>125120</c:v>
                </c:pt>
                <c:pt idx="1400">
                  <c:v>125280</c:v>
                </c:pt>
                <c:pt idx="1401">
                  <c:v>125320</c:v>
                </c:pt>
                <c:pt idx="1402">
                  <c:v>125190</c:v>
                </c:pt>
                <c:pt idx="1403">
                  <c:v>124930</c:v>
                </c:pt>
                <c:pt idx="1404">
                  <c:v>124640</c:v>
                </c:pt>
                <c:pt idx="1405">
                  <c:v>124370</c:v>
                </c:pt>
                <c:pt idx="1406">
                  <c:v>124090</c:v>
                </c:pt>
                <c:pt idx="1407">
                  <c:v>123850</c:v>
                </c:pt>
                <c:pt idx="1408">
                  <c:v>123790</c:v>
                </c:pt>
                <c:pt idx="1409">
                  <c:v>123920</c:v>
                </c:pt>
                <c:pt idx="1410">
                  <c:v>124100</c:v>
                </c:pt>
                <c:pt idx="1411">
                  <c:v>124120</c:v>
                </c:pt>
                <c:pt idx="1412">
                  <c:v>123900</c:v>
                </c:pt>
                <c:pt idx="1413">
                  <c:v>123480</c:v>
                </c:pt>
                <c:pt idx="1414">
                  <c:v>123040</c:v>
                </c:pt>
                <c:pt idx="1415">
                  <c:v>122800</c:v>
                </c:pt>
                <c:pt idx="1416">
                  <c:v>122880</c:v>
                </c:pt>
                <c:pt idx="1417">
                  <c:v>123190</c:v>
                </c:pt>
                <c:pt idx="1418">
                  <c:v>123560</c:v>
                </c:pt>
                <c:pt idx="1419">
                  <c:v>123810</c:v>
                </c:pt>
                <c:pt idx="1420">
                  <c:v>123830</c:v>
                </c:pt>
                <c:pt idx="1421">
                  <c:v>123600</c:v>
                </c:pt>
                <c:pt idx="1422">
                  <c:v>123170</c:v>
                </c:pt>
                <c:pt idx="1423">
                  <c:v>122670</c:v>
                </c:pt>
                <c:pt idx="1424">
                  <c:v>122290</c:v>
                </c:pt>
                <c:pt idx="1425">
                  <c:v>122200</c:v>
                </c:pt>
                <c:pt idx="1426">
                  <c:v>122300</c:v>
                </c:pt>
                <c:pt idx="1427">
                  <c:v>122370</c:v>
                </c:pt>
                <c:pt idx="1428">
                  <c:v>122230</c:v>
                </c:pt>
                <c:pt idx="1429">
                  <c:v>121930</c:v>
                </c:pt>
                <c:pt idx="1430">
                  <c:v>121560</c:v>
                </c:pt>
                <c:pt idx="1431">
                  <c:v>121180</c:v>
                </c:pt>
                <c:pt idx="1432">
                  <c:v>120840</c:v>
                </c:pt>
                <c:pt idx="1433">
                  <c:v>120580</c:v>
                </c:pt>
                <c:pt idx="1434">
                  <c:v>120450</c:v>
                </c:pt>
                <c:pt idx="1435">
                  <c:v>120430</c:v>
                </c:pt>
                <c:pt idx="1436">
                  <c:v>120470</c:v>
                </c:pt>
                <c:pt idx="1437">
                  <c:v>120530</c:v>
                </c:pt>
                <c:pt idx="1438">
                  <c:v>120470</c:v>
                </c:pt>
                <c:pt idx="1439">
                  <c:v>120150</c:v>
                </c:pt>
                <c:pt idx="1440">
                  <c:v>119550</c:v>
                </c:pt>
                <c:pt idx="1441">
                  <c:v>118880</c:v>
                </c:pt>
                <c:pt idx="1442">
                  <c:v>118430</c:v>
                </c:pt>
                <c:pt idx="1443">
                  <c:v>118330</c:v>
                </c:pt>
                <c:pt idx="1444">
                  <c:v>118460</c:v>
                </c:pt>
                <c:pt idx="1445">
                  <c:v>118570</c:v>
                </c:pt>
                <c:pt idx="1446">
                  <c:v>118530</c:v>
                </c:pt>
                <c:pt idx="1447">
                  <c:v>118410</c:v>
                </c:pt>
                <c:pt idx="1448">
                  <c:v>118290</c:v>
                </c:pt>
                <c:pt idx="1449">
                  <c:v>118200</c:v>
                </c:pt>
                <c:pt idx="1450">
                  <c:v>118110</c:v>
                </c:pt>
                <c:pt idx="1451">
                  <c:v>117960</c:v>
                </c:pt>
                <c:pt idx="1452">
                  <c:v>117790</c:v>
                </c:pt>
                <c:pt idx="1453">
                  <c:v>117670</c:v>
                </c:pt>
                <c:pt idx="1454">
                  <c:v>117660</c:v>
                </c:pt>
                <c:pt idx="1455">
                  <c:v>117710</c:v>
                </c:pt>
                <c:pt idx="1456">
                  <c:v>117720</c:v>
                </c:pt>
                <c:pt idx="1457">
                  <c:v>117680</c:v>
                </c:pt>
                <c:pt idx="1458">
                  <c:v>117680</c:v>
                </c:pt>
                <c:pt idx="1459">
                  <c:v>117750</c:v>
                </c:pt>
                <c:pt idx="1460">
                  <c:v>117810</c:v>
                </c:pt>
                <c:pt idx="1461">
                  <c:v>117780</c:v>
                </c:pt>
                <c:pt idx="1462">
                  <c:v>117630</c:v>
                </c:pt>
                <c:pt idx="1463">
                  <c:v>117330</c:v>
                </c:pt>
                <c:pt idx="1464">
                  <c:v>116940</c:v>
                </c:pt>
                <c:pt idx="1465">
                  <c:v>116610</c:v>
                </c:pt>
                <c:pt idx="1466">
                  <c:v>116450</c:v>
                </c:pt>
                <c:pt idx="1467">
                  <c:v>116510</c:v>
                </c:pt>
                <c:pt idx="1468">
                  <c:v>116680</c:v>
                </c:pt>
                <c:pt idx="1469">
                  <c:v>116790</c:v>
                </c:pt>
                <c:pt idx="1470">
                  <c:v>116710</c:v>
                </c:pt>
                <c:pt idx="1471">
                  <c:v>116450</c:v>
                </c:pt>
                <c:pt idx="1472">
                  <c:v>116200</c:v>
                </c:pt>
                <c:pt idx="1473">
                  <c:v>116080</c:v>
                </c:pt>
                <c:pt idx="1474">
                  <c:v>115970</c:v>
                </c:pt>
                <c:pt idx="1475">
                  <c:v>115790</c:v>
                </c:pt>
                <c:pt idx="1476">
                  <c:v>115590</c:v>
                </c:pt>
                <c:pt idx="1477">
                  <c:v>115480</c:v>
                </c:pt>
                <c:pt idx="1478">
                  <c:v>115490</c:v>
                </c:pt>
                <c:pt idx="1479">
                  <c:v>115660</c:v>
                </c:pt>
                <c:pt idx="1480">
                  <c:v>115910</c:v>
                </c:pt>
                <c:pt idx="1481">
                  <c:v>116080</c:v>
                </c:pt>
                <c:pt idx="1482">
                  <c:v>116030</c:v>
                </c:pt>
                <c:pt idx="1483">
                  <c:v>115720</c:v>
                </c:pt>
                <c:pt idx="1484">
                  <c:v>115270</c:v>
                </c:pt>
                <c:pt idx="1485">
                  <c:v>114820</c:v>
                </c:pt>
                <c:pt idx="1486">
                  <c:v>114560</c:v>
                </c:pt>
                <c:pt idx="1487">
                  <c:v>114550</c:v>
                </c:pt>
                <c:pt idx="1488">
                  <c:v>114710</c:v>
                </c:pt>
                <c:pt idx="1489">
                  <c:v>114840</c:v>
                </c:pt>
                <c:pt idx="1490">
                  <c:v>114740</c:v>
                </c:pt>
                <c:pt idx="1491">
                  <c:v>114390</c:v>
                </c:pt>
                <c:pt idx="1492">
                  <c:v>113900</c:v>
                </c:pt>
                <c:pt idx="1493">
                  <c:v>113420</c:v>
                </c:pt>
                <c:pt idx="1494">
                  <c:v>113030</c:v>
                </c:pt>
                <c:pt idx="1495">
                  <c:v>112800</c:v>
                </c:pt>
                <c:pt idx="1496">
                  <c:v>112760</c:v>
                </c:pt>
                <c:pt idx="1497">
                  <c:v>112930</c:v>
                </c:pt>
                <c:pt idx="1498">
                  <c:v>113200</c:v>
                </c:pt>
                <c:pt idx="1499">
                  <c:v>113450</c:v>
                </c:pt>
                <c:pt idx="1500">
                  <c:v>113610</c:v>
                </c:pt>
                <c:pt idx="1501">
                  <c:v>113540</c:v>
                </c:pt>
                <c:pt idx="1502">
                  <c:v>113100</c:v>
                </c:pt>
                <c:pt idx="1503">
                  <c:v>112300</c:v>
                </c:pt>
                <c:pt idx="1504">
                  <c:v>111410</c:v>
                </c:pt>
                <c:pt idx="1505">
                  <c:v>110740</c:v>
                </c:pt>
                <c:pt idx="1506">
                  <c:v>110390</c:v>
                </c:pt>
                <c:pt idx="1507">
                  <c:v>110240</c:v>
                </c:pt>
                <c:pt idx="1508">
                  <c:v>110130</c:v>
                </c:pt>
                <c:pt idx="1509">
                  <c:v>109990</c:v>
                </c:pt>
                <c:pt idx="1510">
                  <c:v>109880</c:v>
                </c:pt>
                <c:pt idx="1511">
                  <c:v>109870</c:v>
                </c:pt>
                <c:pt idx="1512">
                  <c:v>109970</c:v>
                </c:pt>
                <c:pt idx="1513">
                  <c:v>110160</c:v>
                </c:pt>
                <c:pt idx="1514">
                  <c:v>110390</c:v>
                </c:pt>
                <c:pt idx="1515">
                  <c:v>110630</c:v>
                </c:pt>
                <c:pt idx="1516">
                  <c:v>110870</c:v>
                </c:pt>
                <c:pt idx="1517">
                  <c:v>111120</c:v>
                </c:pt>
                <c:pt idx="1518">
                  <c:v>111290</c:v>
                </c:pt>
                <c:pt idx="1519">
                  <c:v>111280</c:v>
                </c:pt>
                <c:pt idx="1520">
                  <c:v>111070</c:v>
                </c:pt>
                <c:pt idx="1521">
                  <c:v>110730</c:v>
                </c:pt>
                <c:pt idx="1522">
                  <c:v>110450</c:v>
                </c:pt>
                <c:pt idx="1523">
                  <c:v>110380</c:v>
                </c:pt>
                <c:pt idx="1524">
                  <c:v>110450</c:v>
                </c:pt>
                <c:pt idx="1525">
                  <c:v>110460</c:v>
                </c:pt>
                <c:pt idx="1526">
                  <c:v>110240</c:v>
                </c:pt>
                <c:pt idx="1527">
                  <c:v>109850</c:v>
                </c:pt>
                <c:pt idx="1528">
                  <c:v>109450</c:v>
                </c:pt>
                <c:pt idx="1529">
                  <c:v>109200</c:v>
                </c:pt>
                <c:pt idx="1530">
                  <c:v>109150</c:v>
                </c:pt>
                <c:pt idx="1531">
                  <c:v>109180</c:v>
                </c:pt>
                <c:pt idx="1532">
                  <c:v>109140</c:v>
                </c:pt>
                <c:pt idx="1533">
                  <c:v>108970</c:v>
                </c:pt>
                <c:pt idx="1534">
                  <c:v>108880</c:v>
                </c:pt>
                <c:pt idx="1535">
                  <c:v>109110</c:v>
                </c:pt>
                <c:pt idx="1536">
                  <c:v>109660</c:v>
                </c:pt>
                <c:pt idx="1537">
                  <c:v>110180</c:v>
                </c:pt>
                <c:pt idx="1538">
                  <c:v>110400</c:v>
                </c:pt>
                <c:pt idx="1539">
                  <c:v>110280</c:v>
                </c:pt>
                <c:pt idx="1540">
                  <c:v>109960</c:v>
                </c:pt>
                <c:pt idx="1541">
                  <c:v>109570</c:v>
                </c:pt>
                <c:pt idx="1542">
                  <c:v>109200</c:v>
                </c:pt>
                <c:pt idx="1543">
                  <c:v>108890</c:v>
                </c:pt>
                <c:pt idx="1544">
                  <c:v>108650</c:v>
                </c:pt>
                <c:pt idx="1545">
                  <c:v>108510</c:v>
                </c:pt>
                <c:pt idx="1546">
                  <c:v>108410</c:v>
                </c:pt>
                <c:pt idx="1547">
                  <c:v>108190</c:v>
                </c:pt>
                <c:pt idx="1548">
                  <c:v>107750</c:v>
                </c:pt>
                <c:pt idx="1549">
                  <c:v>107250</c:v>
                </c:pt>
                <c:pt idx="1550">
                  <c:v>106910</c:v>
                </c:pt>
                <c:pt idx="1551">
                  <c:v>106760</c:v>
                </c:pt>
                <c:pt idx="1552">
                  <c:v>106590</c:v>
                </c:pt>
                <c:pt idx="1553">
                  <c:v>106260</c:v>
                </c:pt>
                <c:pt idx="1554">
                  <c:v>105810</c:v>
                </c:pt>
                <c:pt idx="1555">
                  <c:v>105420</c:v>
                </c:pt>
                <c:pt idx="1556">
                  <c:v>105250</c:v>
                </c:pt>
                <c:pt idx="1557">
                  <c:v>105240</c:v>
                </c:pt>
                <c:pt idx="1558">
                  <c:v>105220</c:v>
                </c:pt>
                <c:pt idx="1559">
                  <c:v>105080</c:v>
                </c:pt>
                <c:pt idx="1560">
                  <c:v>104860</c:v>
                </c:pt>
                <c:pt idx="1561">
                  <c:v>104620</c:v>
                </c:pt>
                <c:pt idx="1562">
                  <c:v>104410</c:v>
                </c:pt>
                <c:pt idx="1563">
                  <c:v>104250</c:v>
                </c:pt>
                <c:pt idx="1564">
                  <c:v>104270</c:v>
                </c:pt>
                <c:pt idx="1565">
                  <c:v>104520</c:v>
                </c:pt>
                <c:pt idx="1566">
                  <c:v>104830</c:v>
                </c:pt>
                <c:pt idx="1567">
                  <c:v>104950</c:v>
                </c:pt>
                <c:pt idx="1568">
                  <c:v>104810</c:v>
                </c:pt>
                <c:pt idx="1569">
                  <c:v>104470</c:v>
                </c:pt>
                <c:pt idx="1570">
                  <c:v>104020</c:v>
                </c:pt>
                <c:pt idx="1571">
                  <c:v>103600</c:v>
                </c:pt>
                <c:pt idx="1572">
                  <c:v>103340</c:v>
                </c:pt>
                <c:pt idx="1573">
                  <c:v>103300</c:v>
                </c:pt>
                <c:pt idx="1574">
                  <c:v>103440</c:v>
                </c:pt>
                <c:pt idx="1575">
                  <c:v>103620</c:v>
                </c:pt>
                <c:pt idx="1576">
                  <c:v>103700</c:v>
                </c:pt>
                <c:pt idx="1577">
                  <c:v>103650</c:v>
                </c:pt>
                <c:pt idx="1578">
                  <c:v>103540</c:v>
                </c:pt>
                <c:pt idx="1579">
                  <c:v>103430</c:v>
                </c:pt>
                <c:pt idx="1580">
                  <c:v>103330</c:v>
                </c:pt>
                <c:pt idx="1581">
                  <c:v>103210</c:v>
                </c:pt>
                <c:pt idx="1582">
                  <c:v>103100</c:v>
                </c:pt>
                <c:pt idx="1583">
                  <c:v>103070</c:v>
                </c:pt>
                <c:pt idx="1584">
                  <c:v>103130</c:v>
                </c:pt>
                <c:pt idx="1585">
                  <c:v>103200</c:v>
                </c:pt>
                <c:pt idx="1586">
                  <c:v>103160</c:v>
                </c:pt>
                <c:pt idx="1587">
                  <c:v>102890</c:v>
                </c:pt>
                <c:pt idx="1588">
                  <c:v>102410</c:v>
                </c:pt>
                <c:pt idx="1589">
                  <c:v>101880</c:v>
                </c:pt>
                <c:pt idx="1590">
                  <c:v>101450</c:v>
                </c:pt>
                <c:pt idx="1591">
                  <c:v>101130</c:v>
                </c:pt>
                <c:pt idx="1592">
                  <c:v>100880</c:v>
                </c:pt>
                <c:pt idx="1593">
                  <c:v>100740</c:v>
                </c:pt>
                <c:pt idx="1594">
                  <c:v>100820</c:v>
                </c:pt>
                <c:pt idx="1595">
                  <c:v>101090</c:v>
                </c:pt>
                <c:pt idx="1596">
                  <c:v>101410</c:v>
                </c:pt>
                <c:pt idx="1597">
                  <c:v>101570</c:v>
                </c:pt>
                <c:pt idx="1598">
                  <c:v>101570</c:v>
                </c:pt>
                <c:pt idx="1599">
                  <c:v>101480</c:v>
                </c:pt>
                <c:pt idx="1600">
                  <c:v>101400</c:v>
                </c:pt>
                <c:pt idx="1601">
                  <c:v>101340</c:v>
                </c:pt>
                <c:pt idx="1602">
                  <c:v>101240</c:v>
                </c:pt>
                <c:pt idx="1603">
                  <c:v>101030</c:v>
                </c:pt>
                <c:pt idx="1604">
                  <c:v>100700</c:v>
                </c:pt>
                <c:pt idx="1605">
                  <c:v>100360</c:v>
                </c:pt>
                <c:pt idx="1606">
                  <c:v>100140</c:v>
                </c:pt>
                <c:pt idx="1607">
                  <c:v>99990</c:v>
                </c:pt>
                <c:pt idx="1608">
                  <c:v>99770</c:v>
                </c:pt>
                <c:pt idx="1609">
                  <c:v>99420</c:v>
                </c:pt>
                <c:pt idx="1610">
                  <c:v>99070</c:v>
                </c:pt>
                <c:pt idx="1611">
                  <c:v>98900</c:v>
                </c:pt>
                <c:pt idx="1612">
                  <c:v>99000</c:v>
                </c:pt>
                <c:pt idx="1613">
                  <c:v>99280</c:v>
                </c:pt>
                <c:pt idx="1614">
                  <c:v>99580</c:v>
                </c:pt>
                <c:pt idx="1615">
                  <c:v>99750</c:v>
                </c:pt>
                <c:pt idx="1616">
                  <c:v>99780</c:v>
                </c:pt>
                <c:pt idx="1617">
                  <c:v>99730</c:v>
                </c:pt>
                <c:pt idx="1618">
                  <c:v>99650</c:v>
                </c:pt>
                <c:pt idx="1619">
                  <c:v>99540</c:v>
                </c:pt>
                <c:pt idx="1620">
                  <c:v>99360</c:v>
                </c:pt>
                <c:pt idx="1621">
                  <c:v>99130</c:v>
                </c:pt>
                <c:pt idx="1622">
                  <c:v>98900</c:v>
                </c:pt>
                <c:pt idx="1623">
                  <c:v>98730</c:v>
                </c:pt>
                <c:pt idx="1624">
                  <c:v>98660</c:v>
                </c:pt>
                <c:pt idx="1625">
                  <c:v>98640</c:v>
                </c:pt>
                <c:pt idx="1626">
                  <c:v>98580</c:v>
                </c:pt>
                <c:pt idx="1627">
                  <c:v>98450</c:v>
                </c:pt>
                <c:pt idx="1628">
                  <c:v>98300</c:v>
                </c:pt>
                <c:pt idx="1629">
                  <c:v>98160</c:v>
                </c:pt>
                <c:pt idx="1630">
                  <c:v>97990</c:v>
                </c:pt>
                <c:pt idx="1631">
                  <c:v>97760</c:v>
                </c:pt>
                <c:pt idx="1632">
                  <c:v>97530</c:v>
                </c:pt>
                <c:pt idx="1633">
                  <c:v>97350</c:v>
                </c:pt>
                <c:pt idx="1634">
                  <c:v>97320</c:v>
                </c:pt>
                <c:pt idx="1635">
                  <c:v>97420</c:v>
                </c:pt>
                <c:pt idx="1636">
                  <c:v>97630</c:v>
                </c:pt>
                <c:pt idx="1637">
                  <c:v>97840</c:v>
                </c:pt>
                <c:pt idx="1638">
                  <c:v>97930</c:v>
                </c:pt>
                <c:pt idx="1639">
                  <c:v>97830</c:v>
                </c:pt>
                <c:pt idx="1640">
                  <c:v>97590</c:v>
                </c:pt>
                <c:pt idx="1641">
                  <c:v>97390</c:v>
                </c:pt>
                <c:pt idx="1642">
                  <c:v>97340</c:v>
                </c:pt>
                <c:pt idx="1643">
                  <c:v>97330</c:v>
                </c:pt>
                <c:pt idx="1644">
                  <c:v>97100</c:v>
                </c:pt>
                <c:pt idx="1645">
                  <c:v>96580</c:v>
                </c:pt>
                <c:pt idx="1646">
                  <c:v>95970</c:v>
                </c:pt>
                <c:pt idx="1647">
                  <c:v>95430</c:v>
                </c:pt>
                <c:pt idx="1648">
                  <c:v>94990</c:v>
                </c:pt>
                <c:pt idx="1649">
                  <c:v>94590</c:v>
                </c:pt>
                <c:pt idx="1650">
                  <c:v>94270</c:v>
                </c:pt>
                <c:pt idx="1651">
                  <c:v>94070</c:v>
                </c:pt>
                <c:pt idx="1652">
                  <c:v>93940</c:v>
                </c:pt>
                <c:pt idx="1653">
                  <c:v>93870</c:v>
                </c:pt>
                <c:pt idx="1654">
                  <c:v>93870</c:v>
                </c:pt>
                <c:pt idx="1655">
                  <c:v>93960</c:v>
                </c:pt>
                <c:pt idx="1656">
                  <c:v>94090</c:v>
                </c:pt>
                <c:pt idx="1657">
                  <c:v>94210</c:v>
                </c:pt>
                <c:pt idx="1658">
                  <c:v>94280</c:v>
                </c:pt>
                <c:pt idx="1659">
                  <c:v>94340</c:v>
                </c:pt>
                <c:pt idx="1660">
                  <c:v>94400</c:v>
                </c:pt>
                <c:pt idx="1661">
                  <c:v>94410</c:v>
                </c:pt>
                <c:pt idx="1662">
                  <c:v>94330</c:v>
                </c:pt>
                <c:pt idx="1663">
                  <c:v>94190</c:v>
                </c:pt>
                <c:pt idx="1664">
                  <c:v>94010</c:v>
                </c:pt>
                <c:pt idx="1665">
                  <c:v>93830</c:v>
                </c:pt>
                <c:pt idx="1666">
                  <c:v>93580</c:v>
                </c:pt>
                <c:pt idx="1667">
                  <c:v>93210</c:v>
                </c:pt>
                <c:pt idx="1668">
                  <c:v>92750</c:v>
                </c:pt>
                <c:pt idx="1669">
                  <c:v>92310</c:v>
                </c:pt>
                <c:pt idx="1670">
                  <c:v>91980</c:v>
                </c:pt>
                <c:pt idx="1671">
                  <c:v>91790</c:v>
                </c:pt>
                <c:pt idx="1672">
                  <c:v>91720</c:v>
                </c:pt>
                <c:pt idx="1673">
                  <c:v>91740</c:v>
                </c:pt>
                <c:pt idx="1674">
                  <c:v>91760</c:v>
                </c:pt>
                <c:pt idx="1675">
                  <c:v>91770</c:v>
                </c:pt>
                <c:pt idx="1676">
                  <c:v>91740</c:v>
                </c:pt>
                <c:pt idx="1677">
                  <c:v>91680</c:v>
                </c:pt>
                <c:pt idx="1678">
                  <c:v>91570</c:v>
                </c:pt>
                <c:pt idx="1679">
                  <c:v>91450</c:v>
                </c:pt>
                <c:pt idx="1680">
                  <c:v>91360</c:v>
                </c:pt>
                <c:pt idx="1681">
                  <c:v>91280</c:v>
                </c:pt>
                <c:pt idx="1682">
                  <c:v>91150</c:v>
                </c:pt>
                <c:pt idx="1683">
                  <c:v>90900</c:v>
                </c:pt>
                <c:pt idx="1684">
                  <c:v>90550</c:v>
                </c:pt>
                <c:pt idx="1685">
                  <c:v>90150</c:v>
                </c:pt>
                <c:pt idx="1686">
                  <c:v>89750</c:v>
                </c:pt>
                <c:pt idx="1687">
                  <c:v>89460</c:v>
                </c:pt>
                <c:pt idx="1688">
                  <c:v>89270</c:v>
                </c:pt>
                <c:pt idx="1689">
                  <c:v>89140</c:v>
                </c:pt>
                <c:pt idx="1690">
                  <c:v>89060</c:v>
                </c:pt>
                <c:pt idx="1691">
                  <c:v>89100</c:v>
                </c:pt>
                <c:pt idx="1692">
                  <c:v>89230</c:v>
                </c:pt>
                <c:pt idx="1693">
                  <c:v>89300</c:v>
                </c:pt>
                <c:pt idx="1694">
                  <c:v>89200</c:v>
                </c:pt>
                <c:pt idx="1695">
                  <c:v>88930</c:v>
                </c:pt>
                <c:pt idx="1696">
                  <c:v>88620</c:v>
                </c:pt>
                <c:pt idx="1697">
                  <c:v>88310</c:v>
                </c:pt>
                <c:pt idx="1698">
                  <c:v>87970</c:v>
                </c:pt>
                <c:pt idx="1699">
                  <c:v>87640</c:v>
                </c:pt>
                <c:pt idx="1700">
                  <c:v>87450</c:v>
                </c:pt>
                <c:pt idx="1701">
                  <c:v>87470</c:v>
                </c:pt>
                <c:pt idx="1702">
                  <c:v>87560</c:v>
                </c:pt>
                <c:pt idx="1703">
                  <c:v>87580</c:v>
                </c:pt>
                <c:pt idx="1704">
                  <c:v>87540</c:v>
                </c:pt>
                <c:pt idx="1705">
                  <c:v>87490</c:v>
                </c:pt>
                <c:pt idx="1706">
                  <c:v>87510</c:v>
                </c:pt>
                <c:pt idx="1707">
                  <c:v>87580</c:v>
                </c:pt>
                <c:pt idx="1708">
                  <c:v>87660</c:v>
                </c:pt>
                <c:pt idx="1709">
                  <c:v>87690</c:v>
                </c:pt>
                <c:pt idx="1710">
                  <c:v>87630</c:v>
                </c:pt>
                <c:pt idx="1711">
                  <c:v>87450</c:v>
                </c:pt>
                <c:pt idx="1712">
                  <c:v>87140</c:v>
                </c:pt>
                <c:pt idx="1713">
                  <c:v>86740</c:v>
                </c:pt>
                <c:pt idx="1714">
                  <c:v>86300</c:v>
                </c:pt>
                <c:pt idx="1715">
                  <c:v>85940</c:v>
                </c:pt>
                <c:pt idx="1716">
                  <c:v>85750</c:v>
                </c:pt>
                <c:pt idx="1717">
                  <c:v>85720</c:v>
                </c:pt>
                <c:pt idx="1718">
                  <c:v>85690</c:v>
                </c:pt>
                <c:pt idx="1719">
                  <c:v>85520</c:v>
                </c:pt>
                <c:pt idx="1720">
                  <c:v>85190</c:v>
                </c:pt>
                <c:pt idx="1721">
                  <c:v>84840</c:v>
                </c:pt>
                <c:pt idx="1722">
                  <c:v>84580</c:v>
                </c:pt>
                <c:pt idx="1723">
                  <c:v>84390</c:v>
                </c:pt>
                <c:pt idx="1724">
                  <c:v>84200</c:v>
                </c:pt>
                <c:pt idx="1725">
                  <c:v>84020</c:v>
                </c:pt>
                <c:pt idx="1726">
                  <c:v>83900</c:v>
                </c:pt>
                <c:pt idx="1727">
                  <c:v>83800</c:v>
                </c:pt>
                <c:pt idx="1728">
                  <c:v>83640</c:v>
                </c:pt>
                <c:pt idx="1729">
                  <c:v>83410</c:v>
                </c:pt>
                <c:pt idx="1730">
                  <c:v>83150</c:v>
                </c:pt>
                <c:pt idx="1731">
                  <c:v>82910</c:v>
                </c:pt>
                <c:pt idx="1732">
                  <c:v>82680</c:v>
                </c:pt>
                <c:pt idx="1733">
                  <c:v>82450</c:v>
                </c:pt>
                <c:pt idx="1734">
                  <c:v>82230</c:v>
                </c:pt>
                <c:pt idx="1735">
                  <c:v>82070</c:v>
                </c:pt>
                <c:pt idx="1736">
                  <c:v>82050</c:v>
                </c:pt>
                <c:pt idx="1737">
                  <c:v>82200</c:v>
                </c:pt>
                <c:pt idx="1738">
                  <c:v>82420</c:v>
                </c:pt>
                <c:pt idx="1739">
                  <c:v>82590</c:v>
                </c:pt>
                <c:pt idx="1740">
                  <c:v>82590</c:v>
                </c:pt>
                <c:pt idx="1741">
                  <c:v>82440</c:v>
                </c:pt>
                <c:pt idx="1742">
                  <c:v>82270</c:v>
                </c:pt>
                <c:pt idx="1743">
                  <c:v>82180</c:v>
                </c:pt>
                <c:pt idx="1744">
                  <c:v>82160</c:v>
                </c:pt>
                <c:pt idx="1745">
                  <c:v>82100</c:v>
                </c:pt>
                <c:pt idx="1746">
                  <c:v>81920</c:v>
                </c:pt>
                <c:pt idx="1747">
                  <c:v>81670</c:v>
                </c:pt>
                <c:pt idx="1748">
                  <c:v>81510</c:v>
                </c:pt>
                <c:pt idx="1749">
                  <c:v>81480</c:v>
                </c:pt>
                <c:pt idx="1750">
                  <c:v>81520</c:v>
                </c:pt>
                <c:pt idx="1751">
                  <c:v>81480</c:v>
                </c:pt>
                <c:pt idx="1752">
                  <c:v>81360</c:v>
                </c:pt>
                <c:pt idx="1753">
                  <c:v>81240</c:v>
                </c:pt>
                <c:pt idx="1754">
                  <c:v>81210</c:v>
                </c:pt>
                <c:pt idx="1755">
                  <c:v>81250</c:v>
                </c:pt>
                <c:pt idx="1756">
                  <c:v>81230</c:v>
                </c:pt>
                <c:pt idx="1757">
                  <c:v>81070</c:v>
                </c:pt>
                <c:pt idx="1758">
                  <c:v>80790</c:v>
                </c:pt>
                <c:pt idx="1759">
                  <c:v>80470</c:v>
                </c:pt>
                <c:pt idx="1760">
                  <c:v>80240</c:v>
                </c:pt>
                <c:pt idx="1761">
                  <c:v>80130</c:v>
                </c:pt>
                <c:pt idx="1762">
                  <c:v>80100</c:v>
                </c:pt>
                <c:pt idx="1763">
                  <c:v>80070</c:v>
                </c:pt>
                <c:pt idx="1764">
                  <c:v>80030</c:v>
                </c:pt>
                <c:pt idx="1765">
                  <c:v>80010</c:v>
                </c:pt>
                <c:pt idx="1766">
                  <c:v>80010</c:v>
                </c:pt>
                <c:pt idx="1767">
                  <c:v>79960</c:v>
                </c:pt>
                <c:pt idx="1768">
                  <c:v>79760</c:v>
                </c:pt>
                <c:pt idx="1769">
                  <c:v>79310</c:v>
                </c:pt>
                <c:pt idx="1770">
                  <c:v>78680</c:v>
                </c:pt>
                <c:pt idx="1771">
                  <c:v>78090</c:v>
                </c:pt>
                <c:pt idx="1772">
                  <c:v>77720</c:v>
                </c:pt>
                <c:pt idx="1773">
                  <c:v>77620</c:v>
                </c:pt>
                <c:pt idx="1774">
                  <c:v>77680</c:v>
                </c:pt>
                <c:pt idx="1775">
                  <c:v>77750</c:v>
                </c:pt>
                <c:pt idx="1776">
                  <c:v>77730</c:v>
                </c:pt>
                <c:pt idx="1777">
                  <c:v>77640</c:v>
                </c:pt>
                <c:pt idx="1778">
                  <c:v>77560</c:v>
                </c:pt>
                <c:pt idx="1779">
                  <c:v>77570</c:v>
                </c:pt>
                <c:pt idx="1780">
                  <c:v>77670</c:v>
                </c:pt>
                <c:pt idx="1781">
                  <c:v>77760</c:v>
                </c:pt>
                <c:pt idx="1782">
                  <c:v>77740</c:v>
                </c:pt>
                <c:pt idx="1783">
                  <c:v>77590</c:v>
                </c:pt>
                <c:pt idx="1784">
                  <c:v>77330</c:v>
                </c:pt>
                <c:pt idx="1785">
                  <c:v>77080</c:v>
                </c:pt>
                <c:pt idx="1786">
                  <c:v>76940</c:v>
                </c:pt>
                <c:pt idx="1787">
                  <c:v>76890</c:v>
                </c:pt>
                <c:pt idx="1788">
                  <c:v>76870</c:v>
                </c:pt>
                <c:pt idx="1789">
                  <c:v>76840</c:v>
                </c:pt>
                <c:pt idx="1790">
                  <c:v>76710</c:v>
                </c:pt>
                <c:pt idx="1791">
                  <c:v>76477</c:v>
                </c:pt>
                <c:pt idx="1792">
                  <c:v>76172</c:v>
                </c:pt>
                <c:pt idx="1793">
                  <c:v>75881</c:v>
                </c:pt>
                <c:pt idx="1794">
                  <c:v>75670</c:v>
                </c:pt>
                <c:pt idx="1795">
                  <c:v>75561</c:v>
                </c:pt>
                <c:pt idx="1796">
                  <c:v>75513</c:v>
                </c:pt>
                <c:pt idx="1797">
                  <c:v>75423</c:v>
                </c:pt>
                <c:pt idx="1798">
                  <c:v>75234</c:v>
                </c:pt>
                <c:pt idx="1799">
                  <c:v>75036</c:v>
                </c:pt>
                <c:pt idx="1800">
                  <c:v>74971</c:v>
                </c:pt>
                <c:pt idx="1801">
                  <c:v>75078</c:v>
                </c:pt>
                <c:pt idx="1802">
                  <c:v>75251</c:v>
                </c:pt>
                <c:pt idx="1803">
                  <c:v>75341</c:v>
                </c:pt>
                <c:pt idx="1804">
                  <c:v>75261</c:v>
                </c:pt>
                <c:pt idx="1805">
                  <c:v>75035</c:v>
                </c:pt>
                <c:pt idx="1806">
                  <c:v>74773</c:v>
                </c:pt>
                <c:pt idx="1807">
                  <c:v>74595</c:v>
                </c:pt>
                <c:pt idx="1808">
                  <c:v>74531</c:v>
                </c:pt>
                <c:pt idx="1809">
                  <c:v>74487</c:v>
                </c:pt>
                <c:pt idx="1810">
                  <c:v>74313</c:v>
                </c:pt>
                <c:pt idx="1811">
                  <c:v>73940</c:v>
                </c:pt>
                <c:pt idx="1812">
                  <c:v>73436</c:v>
                </c:pt>
                <c:pt idx="1813">
                  <c:v>72921</c:v>
                </c:pt>
                <c:pt idx="1814">
                  <c:v>72466</c:v>
                </c:pt>
                <c:pt idx="1815">
                  <c:v>72085</c:v>
                </c:pt>
                <c:pt idx="1816">
                  <c:v>71794</c:v>
                </c:pt>
                <c:pt idx="1817">
                  <c:v>71630</c:v>
                </c:pt>
                <c:pt idx="1818">
                  <c:v>71591</c:v>
                </c:pt>
                <c:pt idx="1819">
                  <c:v>71610</c:v>
                </c:pt>
                <c:pt idx="1820">
                  <c:v>71634</c:v>
                </c:pt>
                <c:pt idx="1821">
                  <c:v>71648</c:v>
                </c:pt>
                <c:pt idx="1822">
                  <c:v>71670</c:v>
                </c:pt>
                <c:pt idx="1823">
                  <c:v>71729</c:v>
                </c:pt>
                <c:pt idx="1824">
                  <c:v>71811</c:v>
                </c:pt>
                <c:pt idx="1825">
                  <c:v>71843</c:v>
                </c:pt>
                <c:pt idx="1826">
                  <c:v>71761</c:v>
                </c:pt>
                <c:pt idx="1827">
                  <c:v>71603</c:v>
                </c:pt>
                <c:pt idx="1828">
                  <c:v>71471</c:v>
                </c:pt>
                <c:pt idx="1829">
                  <c:v>71419</c:v>
                </c:pt>
                <c:pt idx="1830">
                  <c:v>71408</c:v>
                </c:pt>
                <c:pt idx="1831">
                  <c:v>71359</c:v>
                </c:pt>
                <c:pt idx="1832">
                  <c:v>71251</c:v>
                </c:pt>
                <c:pt idx="1833">
                  <c:v>71130</c:v>
                </c:pt>
                <c:pt idx="1834">
                  <c:v>71027</c:v>
                </c:pt>
                <c:pt idx="1835">
                  <c:v>70932</c:v>
                </c:pt>
                <c:pt idx="1836">
                  <c:v>70848</c:v>
                </c:pt>
                <c:pt idx="1837">
                  <c:v>70807</c:v>
                </c:pt>
                <c:pt idx="1838">
                  <c:v>70794</c:v>
                </c:pt>
                <c:pt idx="1839">
                  <c:v>70732</c:v>
                </c:pt>
                <c:pt idx="1840">
                  <c:v>70552</c:v>
                </c:pt>
                <c:pt idx="1841">
                  <c:v>70265</c:v>
                </c:pt>
                <c:pt idx="1842">
                  <c:v>69948</c:v>
                </c:pt>
                <c:pt idx="1843">
                  <c:v>69679</c:v>
                </c:pt>
                <c:pt idx="1844">
                  <c:v>69465</c:v>
                </c:pt>
                <c:pt idx="1845">
                  <c:v>69265</c:v>
                </c:pt>
                <c:pt idx="1846">
                  <c:v>69056</c:v>
                </c:pt>
                <c:pt idx="1847">
                  <c:v>68869</c:v>
                </c:pt>
                <c:pt idx="1848">
                  <c:v>68765</c:v>
                </c:pt>
                <c:pt idx="1849">
                  <c:v>68777</c:v>
                </c:pt>
                <c:pt idx="1850">
                  <c:v>68863</c:v>
                </c:pt>
                <c:pt idx="1851">
                  <c:v>68941</c:v>
                </c:pt>
                <c:pt idx="1852">
                  <c:v>68979</c:v>
                </c:pt>
                <c:pt idx="1853">
                  <c:v>68989</c:v>
                </c:pt>
                <c:pt idx="1854">
                  <c:v>68956</c:v>
                </c:pt>
                <c:pt idx="1855">
                  <c:v>68841</c:v>
                </c:pt>
                <c:pt idx="1856">
                  <c:v>68631</c:v>
                </c:pt>
                <c:pt idx="1857">
                  <c:v>68363</c:v>
                </c:pt>
                <c:pt idx="1858">
                  <c:v>68085</c:v>
                </c:pt>
                <c:pt idx="1859">
                  <c:v>67817</c:v>
                </c:pt>
                <c:pt idx="1860">
                  <c:v>67592</c:v>
                </c:pt>
                <c:pt idx="1861">
                  <c:v>67480</c:v>
                </c:pt>
                <c:pt idx="1862">
                  <c:v>67504</c:v>
                </c:pt>
                <c:pt idx="1863">
                  <c:v>67571</c:v>
                </c:pt>
                <c:pt idx="1864">
                  <c:v>67562</c:v>
                </c:pt>
                <c:pt idx="1865">
                  <c:v>67423</c:v>
                </c:pt>
                <c:pt idx="1866">
                  <c:v>67168</c:v>
                </c:pt>
                <c:pt idx="1867">
                  <c:v>66855</c:v>
                </c:pt>
                <c:pt idx="1868">
                  <c:v>66572</c:v>
                </c:pt>
                <c:pt idx="1869">
                  <c:v>66381</c:v>
                </c:pt>
                <c:pt idx="1870">
                  <c:v>66260</c:v>
                </c:pt>
                <c:pt idx="1871">
                  <c:v>66146</c:v>
                </c:pt>
                <c:pt idx="1872">
                  <c:v>66027</c:v>
                </c:pt>
                <c:pt idx="1873">
                  <c:v>65932</c:v>
                </c:pt>
                <c:pt idx="1874">
                  <c:v>65864</c:v>
                </c:pt>
                <c:pt idx="1875">
                  <c:v>65788</c:v>
                </c:pt>
                <c:pt idx="1876">
                  <c:v>65691</c:v>
                </c:pt>
                <c:pt idx="1877">
                  <c:v>65589</c:v>
                </c:pt>
                <c:pt idx="1878">
                  <c:v>65497</c:v>
                </c:pt>
                <c:pt idx="1879">
                  <c:v>65412</c:v>
                </c:pt>
                <c:pt idx="1880">
                  <c:v>65318</c:v>
                </c:pt>
                <c:pt idx="1881">
                  <c:v>65209</c:v>
                </c:pt>
                <c:pt idx="1882">
                  <c:v>65093</c:v>
                </c:pt>
                <c:pt idx="1883">
                  <c:v>64982</c:v>
                </c:pt>
                <c:pt idx="1884">
                  <c:v>64865</c:v>
                </c:pt>
                <c:pt idx="1885">
                  <c:v>64727</c:v>
                </c:pt>
                <c:pt idx="1886">
                  <c:v>64568</c:v>
                </c:pt>
                <c:pt idx="1887">
                  <c:v>64384</c:v>
                </c:pt>
                <c:pt idx="1888">
                  <c:v>64169</c:v>
                </c:pt>
                <c:pt idx="1889">
                  <c:v>63971</c:v>
                </c:pt>
                <c:pt idx="1890">
                  <c:v>63861</c:v>
                </c:pt>
                <c:pt idx="1891">
                  <c:v>63807</c:v>
                </c:pt>
                <c:pt idx="1892">
                  <c:v>63674</c:v>
                </c:pt>
                <c:pt idx="1893">
                  <c:v>63386</c:v>
                </c:pt>
                <c:pt idx="1894">
                  <c:v>63002</c:v>
                </c:pt>
                <c:pt idx="1895">
                  <c:v>62628</c:v>
                </c:pt>
                <c:pt idx="1896">
                  <c:v>62303</c:v>
                </c:pt>
                <c:pt idx="1897">
                  <c:v>62024</c:v>
                </c:pt>
                <c:pt idx="1898">
                  <c:v>61811</c:v>
                </c:pt>
                <c:pt idx="1899">
                  <c:v>61706</c:v>
                </c:pt>
                <c:pt idx="1900">
                  <c:v>61715</c:v>
                </c:pt>
                <c:pt idx="1901">
                  <c:v>61795</c:v>
                </c:pt>
                <c:pt idx="1902">
                  <c:v>61861</c:v>
                </c:pt>
                <c:pt idx="1903">
                  <c:v>61815</c:v>
                </c:pt>
                <c:pt idx="1904">
                  <c:v>61619</c:v>
                </c:pt>
                <c:pt idx="1905">
                  <c:v>61325</c:v>
                </c:pt>
                <c:pt idx="1906">
                  <c:v>61009</c:v>
                </c:pt>
                <c:pt idx="1907">
                  <c:v>60698</c:v>
                </c:pt>
                <c:pt idx="1908">
                  <c:v>60421</c:v>
                </c:pt>
                <c:pt idx="1909">
                  <c:v>60233</c:v>
                </c:pt>
                <c:pt idx="1910">
                  <c:v>60169</c:v>
                </c:pt>
                <c:pt idx="1911">
                  <c:v>60201</c:v>
                </c:pt>
                <c:pt idx="1912">
                  <c:v>60286</c:v>
                </c:pt>
                <c:pt idx="1913">
                  <c:v>60410</c:v>
                </c:pt>
                <c:pt idx="1914">
                  <c:v>60563</c:v>
                </c:pt>
                <c:pt idx="1915">
                  <c:v>60699</c:v>
                </c:pt>
                <c:pt idx="1916">
                  <c:v>60751</c:v>
                </c:pt>
                <c:pt idx="1917">
                  <c:v>60675</c:v>
                </c:pt>
                <c:pt idx="1918">
                  <c:v>60503</c:v>
                </c:pt>
                <c:pt idx="1919">
                  <c:v>60313</c:v>
                </c:pt>
                <c:pt idx="1920">
                  <c:v>60152</c:v>
                </c:pt>
                <c:pt idx="1921">
                  <c:v>60012</c:v>
                </c:pt>
                <c:pt idx="1922">
                  <c:v>59890</c:v>
                </c:pt>
                <c:pt idx="1923">
                  <c:v>59816</c:v>
                </c:pt>
                <c:pt idx="1924">
                  <c:v>59816</c:v>
                </c:pt>
                <c:pt idx="1925">
                  <c:v>59862</c:v>
                </c:pt>
                <c:pt idx="1926">
                  <c:v>59871</c:v>
                </c:pt>
                <c:pt idx="1927">
                  <c:v>59772</c:v>
                </c:pt>
                <c:pt idx="1928">
                  <c:v>59569</c:v>
                </c:pt>
                <c:pt idx="1929">
                  <c:v>59326</c:v>
                </c:pt>
                <c:pt idx="1930">
                  <c:v>59112</c:v>
                </c:pt>
                <c:pt idx="1931">
                  <c:v>58942</c:v>
                </c:pt>
                <c:pt idx="1932">
                  <c:v>58786</c:v>
                </c:pt>
                <c:pt idx="1933">
                  <c:v>58617</c:v>
                </c:pt>
                <c:pt idx="1934">
                  <c:v>58416</c:v>
                </c:pt>
                <c:pt idx="1935">
                  <c:v>58167</c:v>
                </c:pt>
                <c:pt idx="1936">
                  <c:v>57887</c:v>
                </c:pt>
                <c:pt idx="1937">
                  <c:v>57631</c:v>
                </c:pt>
                <c:pt idx="1938">
                  <c:v>57426</c:v>
                </c:pt>
                <c:pt idx="1939">
                  <c:v>57234</c:v>
                </c:pt>
                <c:pt idx="1940">
                  <c:v>57013</c:v>
                </c:pt>
                <c:pt idx="1941">
                  <c:v>56793</c:v>
                </c:pt>
                <c:pt idx="1942">
                  <c:v>56645</c:v>
                </c:pt>
                <c:pt idx="1943">
                  <c:v>56609</c:v>
                </c:pt>
                <c:pt idx="1944">
                  <c:v>56681</c:v>
                </c:pt>
                <c:pt idx="1945">
                  <c:v>56833</c:v>
                </c:pt>
                <c:pt idx="1946">
                  <c:v>56998</c:v>
                </c:pt>
                <c:pt idx="1947">
                  <c:v>57111</c:v>
                </c:pt>
                <c:pt idx="1948">
                  <c:v>57134</c:v>
                </c:pt>
                <c:pt idx="1949">
                  <c:v>57057</c:v>
                </c:pt>
                <c:pt idx="1950">
                  <c:v>56905</c:v>
                </c:pt>
                <c:pt idx="1951">
                  <c:v>56741</c:v>
                </c:pt>
                <c:pt idx="1952">
                  <c:v>56631</c:v>
                </c:pt>
                <c:pt idx="1953">
                  <c:v>56605</c:v>
                </c:pt>
                <c:pt idx="1954">
                  <c:v>56627</c:v>
                </c:pt>
                <c:pt idx="1955">
                  <c:v>56633</c:v>
                </c:pt>
                <c:pt idx="1956">
                  <c:v>56571</c:v>
                </c:pt>
                <c:pt idx="1957">
                  <c:v>56442</c:v>
                </c:pt>
                <c:pt idx="1958">
                  <c:v>56317</c:v>
                </c:pt>
                <c:pt idx="1959">
                  <c:v>56312</c:v>
                </c:pt>
                <c:pt idx="1960">
                  <c:v>56477</c:v>
                </c:pt>
                <c:pt idx="1961">
                  <c:v>56648</c:v>
                </c:pt>
                <c:pt idx="1962">
                  <c:v>57180</c:v>
                </c:pt>
                <c:pt idx="1963">
                  <c:v>56117</c:v>
                </c:pt>
                <c:pt idx="1964">
                  <c:v>55546</c:v>
                </c:pt>
                <c:pt idx="1965">
                  <c:v>55097</c:v>
                </c:pt>
                <c:pt idx="1966">
                  <c:v>54832</c:v>
                </c:pt>
                <c:pt idx="1967">
                  <c:v>54643</c:v>
                </c:pt>
                <c:pt idx="1968">
                  <c:v>54435</c:v>
                </c:pt>
                <c:pt idx="1969">
                  <c:v>54207</c:v>
                </c:pt>
                <c:pt idx="1970">
                  <c:v>54009</c:v>
                </c:pt>
                <c:pt idx="1971">
                  <c:v>53887</c:v>
                </c:pt>
                <c:pt idx="1972">
                  <c:v>53855</c:v>
                </c:pt>
                <c:pt idx="1973">
                  <c:v>53879</c:v>
                </c:pt>
                <c:pt idx="1974">
                  <c:v>53896</c:v>
                </c:pt>
                <c:pt idx="1975">
                  <c:v>53835</c:v>
                </c:pt>
                <c:pt idx="1976">
                  <c:v>53671</c:v>
                </c:pt>
                <c:pt idx="1977">
                  <c:v>53450</c:v>
                </c:pt>
                <c:pt idx="1978">
                  <c:v>53255</c:v>
                </c:pt>
                <c:pt idx="1979">
                  <c:v>53137</c:v>
                </c:pt>
                <c:pt idx="1980">
                  <c:v>53069</c:v>
                </c:pt>
                <c:pt idx="1981">
                  <c:v>52983</c:v>
                </c:pt>
                <c:pt idx="1982">
                  <c:v>52836</c:v>
                </c:pt>
                <c:pt idx="1983">
                  <c:v>52646</c:v>
                </c:pt>
                <c:pt idx="1984">
                  <c:v>52480</c:v>
                </c:pt>
                <c:pt idx="1985">
                  <c:v>52403</c:v>
                </c:pt>
                <c:pt idx="1986">
                  <c:v>52409</c:v>
                </c:pt>
                <c:pt idx="1987">
                  <c:v>52420</c:v>
                </c:pt>
                <c:pt idx="1988">
                  <c:v>52361</c:v>
                </c:pt>
                <c:pt idx="1989">
                  <c:v>52202</c:v>
                </c:pt>
                <c:pt idx="1990">
                  <c:v>51966</c:v>
                </c:pt>
                <c:pt idx="1991">
                  <c:v>51709</c:v>
                </c:pt>
                <c:pt idx="1992">
                  <c:v>51491</c:v>
                </c:pt>
                <c:pt idx="1993">
                  <c:v>51350</c:v>
                </c:pt>
                <c:pt idx="1994">
                  <c:v>51280</c:v>
                </c:pt>
                <c:pt idx="1995">
                  <c:v>51224</c:v>
                </c:pt>
                <c:pt idx="1996">
                  <c:v>51126</c:v>
                </c:pt>
                <c:pt idx="1997">
                  <c:v>50964</c:v>
                </c:pt>
                <c:pt idx="1998">
                  <c:v>50761</c:v>
                </c:pt>
                <c:pt idx="1999">
                  <c:v>50589</c:v>
                </c:pt>
                <c:pt idx="2000">
                  <c:v>50494</c:v>
                </c:pt>
                <c:pt idx="2001">
                  <c:v>50423</c:v>
                </c:pt>
                <c:pt idx="2002">
                  <c:v>50291</c:v>
                </c:pt>
                <c:pt idx="2003">
                  <c:v>50095</c:v>
                </c:pt>
                <c:pt idx="2004">
                  <c:v>49883</c:v>
                </c:pt>
                <c:pt idx="2005">
                  <c:v>49699</c:v>
                </c:pt>
                <c:pt idx="2006">
                  <c:v>49589</c:v>
                </c:pt>
                <c:pt idx="2007">
                  <c:v>49578</c:v>
                </c:pt>
                <c:pt idx="2008">
                  <c:v>49611</c:v>
                </c:pt>
                <c:pt idx="2009">
                  <c:v>49601</c:v>
                </c:pt>
                <c:pt idx="2010">
                  <c:v>49549</c:v>
                </c:pt>
                <c:pt idx="2011">
                  <c:v>49519</c:v>
                </c:pt>
                <c:pt idx="2012">
                  <c:v>49516</c:v>
                </c:pt>
                <c:pt idx="2013">
                  <c:v>49478</c:v>
                </c:pt>
                <c:pt idx="2014">
                  <c:v>49362</c:v>
                </c:pt>
                <c:pt idx="2015">
                  <c:v>49184</c:v>
                </c:pt>
                <c:pt idx="2016">
                  <c:v>49004</c:v>
                </c:pt>
                <c:pt idx="2017">
                  <c:v>48842</c:v>
                </c:pt>
                <c:pt idx="2018">
                  <c:v>48626</c:v>
                </c:pt>
                <c:pt idx="2019">
                  <c:v>48298</c:v>
                </c:pt>
                <c:pt idx="2020">
                  <c:v>47945</c:v>
                </c:pt>
                <c:pt idx="2021">
                  <c:v>47747</c:v>
                </c:pt>
                <c:pt idx="2022">
                  <c:v>47779</c:v>
                </c:pt>
                <c:pt idx="2023">
                  <c:v>47915</c:v>
                </c:pt>
                <c:pt idx="2024">
                  <c:v>47931</c:v>
                </c:pt>
                <c:pt idx="2025">
                  <c:v>47713</c:v>
                </c:pt>
                <c:pt idx="2026">
                  <c:v>47332</c:v>
                </c:pt>
                <c:pt idx="2027">
                  <c:v>46940</c:v>
                </c:pt>
                <c:pt idx="2028">
                  <c:v>46640</c:v>
                </c:pt>
                <c:pt idx="2029">
                  <c:v>46493</c:v>
                </c:pt>
                <c:pt idx="2030">
                  <c:v>46542</c:v>
                </c:pt>
                <c:pt idx="2031">
                  <c:v>46758</c:v>
                </c:pt>
                <c:pt idx="2032">
                  <c:v>47020</c:v>
                </c:pt>
                <c:pt idx="2033">
                  <c:v>47193</c:v>
                </c:pt>
                <c:pt idx="2034">
                  <c:v>47228</c:v>
                </c:pt>
                <c:pt idx="2035">
                  <c:v>47164</c:v>
                </c:pt>
                <c:pt idx="2036">
                  <c:v>47040</c:v>
                </c:pt>
                <c:pt idx="2037">
                  <c:v>46854</c:v>
                </c:pt>
                <c:pt idx="2038">
                  <c:v>46637</c:v>
                </c:pt>
                <c:pt idx="2039">
                  <c:v>46492</c:v>
                </c:pt>
                <c:pt idx="2040">
                  <c:v>46498</c:v>
                </c:pt>
                <c:pt idx="2041">
                  <c:v>46614</c:v>
                </c:pt>
                <c:pt idx="2042">
                  <c:v>46724</c:v>
                </c:pt>
                <c:pt idx="2043">
                  <c:v>46753</c:v>
                </c:pt>
                <c:pt idx="2044">
                  <c:v>46706</c:v>
                </c:pt>
                <c:pt idx="2045">
                  <c:v>46615</c:v>
                </c:pt>
                <c:pt idx="2046">
                  <c:v>46498</c:v>
                </c:pt>
                <c:pt idx="2047">
                  <c:v>46361</c:v>
                </c:pt>
                <c:pt idx="2048">
                  <c:v>46221</c:v>
                </c:pt>
                <c:pt idx="2049">
                  <c:v>46115</c:v>
                </c:pt>
                <c:pt idx="2050">
                  <c:v>46052</c:v>
                </c:pt>
                <c:pt idx="2051">
                  <c:v>45997</c:v>
                </c:pt>
                <c:pt idx="2052">
                  <c:v>45915</c:v>
                </c:pt>
                <c:pt idx="2053">
                  <c:v>45768</c:v>
                </c:pt>
                <c:pt idx="2054">
                  <c:v>45544</c:v>
                </c:pt>
                <c:pt idx="2055">
                  <c:v>45296</c:v>
                </c:pt>
                <c:pt idx="2056">
                  <c:v>45125</c:v>
                </c:pt>
                <c:pt idx="2057">
                  <c:v>45064</c:v>
                </c:pt>
                <c:pt idx="2058">
                  <c:v>45020</c:v>
                </c:pt>
                <c:pt idx="2059">
                  <c:v>44884</c:v>
                </c:pt>
                <c:pt idx="2060">
                  <c:v>44673</c:v>
                </c:pt>
                <c:pt idx="2061">
                  <c:v>44521</c:v>
                </c:pt>
                <c:pt idx="2062">
                  <c:v>44517</c:v>
                </c:pt>
                <c:pt idx="2063">
                  <c:v>44604</c:v>
                </c:pt>
                <c:pt idx="2064">
                  <c:v>44649</c:v>
                </c:pt>
                <c:pt idx="2065">
                  <c:v>44557</c:v>
                </c:pt>
                <c:pt idx="2066">
                  <c:v>44329</c:v>
                </c:pt>
                <c:pt idx="2067">
                  <c:v>44038</c:v>
                </c:pt>
                <c:pt idx="2068">
                  <c:v>43811</c:v>
                </c:pt>
                <c:pt idx="2069">
                  <c:v>43738</c:v>
                </c:pt>
                <c:pt idx="2070">
                  <c:v>43777</c:v>
                </c:pt>
                <c:pt idx="2071">
                  <c:v>43837</c:v>
                </c:pt>
                <c:pt idx="2072">
                  <c:v>43921</c:v>
                </c:pt>
                <c:pt idx="2073">
                  <c:v>44075</c:v>
                </c:pt>
                <c:pt idx="2074">
                  <c:v>44255</c:v>
                </c:pt>
                <c:pt idx="2075">
                  <c:v>44324</c:v>
                </c:pt>
                <c:pt idx="2076">
                  <c:v>44185</c:v>
                </c:pt>
                <c:pt idx="2077">
                  <c:v>43876</c:v>
                </c:pt>
                <c:pt idx="2078">
                  <c:v>43500</c:v>
                </c:pt>
                <c:pt idx="2079">
                  <c:v>43117</c:v>
                </c:pt>
                <c:pt idx="2080">
                  <c:v>42746</c:v>
                </c:pt>
                <c:pt idx="2081">
                  <c:v>42407</c:v>
                </c:pt>
                <c:pt idx="2082">
                  <c:v>42111</c:v>
                </c:pt>
                <c:pt idx="2083">
                  <c:v>41854</c:v>
                </c:pt>
                <c:pt idx="2084">
                  <c:v>41654</c:v>
                </c:pt>
                <c:pt idx="2085">
                  <c:v>41530</c:v>
                </c:pt>
                <c:pt idx="2086">
                  <c:v>41490</c:v>
                </c:pt>
                <c:pt idx="2087">
                  <c:v>41542</c:v>
                </c:pt>
                <c:pt idx="2088">
                  <c:v>41671</c:v>
                </c:pt>
                <c:pt idx="2089">
                  <c:v>41790</c:v>
                </c:pt>
                <c:pt idx="2090">
                  <c:v>41795</c:v>
                </c:pt>
                <c:pt idx="2091">
                  <c:v>41663</c:v>
                </c:pt>
                <c:pt idx="2092">
                  <c:v>41482</c:v>
                </c:pt>
                <c:pt idx="2093">
                  <c:v>41360</c:v>
                </c:pt>
                <c:pt idx="2094">
                  <c:v>41307</c:v>
                </c:pt>
                <c:pt idx="2095">
                  <c:v>41226</c:v>
                </c:pt>
                <c:pt idx="2096">
                  <c:v>41040</c:v>
                </c:pt>
                <c:pt idx="2097">
                  <c:v>40781</c:v>
                </c:pt>
                <c:pt idx="2098">
                  <c:v>40524</c:v>
                </c:pt>
                <c:pt idx="2099">
                  <c:v>40335</c:v>
                </c:pt>
                <c:pt idx="2100">
                  <c:v>40248</c:v>
                </c:pt>
                <c:pt idx="2101">
                  <c:v>40227</c:v>
                </c:pt>
                <c:pt idx="2102">
                  <c:v>40196</c:v>
                </c:pt>
                <c:pt idx="2103">
                  <c:v>40133</c:v>
                </c:pt>
                <c:pt idx="2104">
                  <c:v>40071</c:v>
                </c:pt>
                <c:pt idx="2105">
                  <c:v>40012</c:v>
                </c:pt>
                <c:pt idx="2106">
                  <c:v>39913</c:v>
                </c:pt>
                <c:pt idx="2107">
                  <c:v>39783</c:v>
                </c:pt>
                <c:pt idx="2108">
                  <c:v>39700</c:v>
                </c:pt>
                <c:pt idx="2109">
                  <c:v>39702</c:v>
                </c:pt>
                <c:pt idx="2110">
                  <c:v>39760</c:v>
                </c:pt>
                <c:pt idx="2111">
                  <c:v>39822</c:v>
                </c:pt>
                <c:pt idx="2112">
                  <c:v>39832</c:v>
                </c:pt>
                <c:pt idx="2113">
                  <c:v>39732</c:v>
                </c:pt>
                <c:pt idx="2114">
                  <c:v>39534</c:v>
                </c:pt>
                <c:pt idx="2115">
                  <c:v>39337</c:v>
                </c:pt>
                <c:pt idx="2116">
                  <c:v>39238</c:v>
                </c:pt>
                <c:pt idx="2117">
                  <c:v>39226</c:v>
                </c:pt>
                <c:pt idx="2118">
                  <c:v>39187</c:v>
                </c:pt>
                <c:pt idx="2119">
                  <c:v>39027</c:v>
                </c:pt>
                <c:pt idx="2120">
                  <c:v>38774</c:v>
                </c:pt>
                <c:pt idx="2121">
                  <c:v>38557</c:v>
                </c:pt>
                <c:pt idx="2122">
                  <c:v>38495</c:v>
                </c:pt>
                <c:pt idx="2123">
                  <c:v>38575</c:v>
                </c:pt>
                <c:pt idx="2124">
                  <c:v>38678</c:v>
                </c:pt>
                <c:pt idx="2125">
                  <c:v>38724</c:v>
                </c:pt>
                <c:pt idx="2126">
                  <c:v>38722</c:v>
                </c:pt>
                <c:pt idx="2127">
                  <c:v>38656</c:v>
                </c:pt>
                <c:pt idx="2128">
                  <c:v>38467</c:v>
                </c:pt>
                <c:pt idx="2129">
                  <c:v>38138</c:v>
                </c:pt>
                <c:pt idx="2130">
                  <c:v>37742</c:v>
                </c:pt>
                <c:pt idx="2131">
                  <c:v>37392</c:v>
                </c:pt>
                <c:pt idx="2132">
                  <c:v>37173</c:v>
                </c:pt>
                <c:pt idx="2133">
                  <c:v>37110</c:v>
                </c:pt>
                <c:pt idx="2134">
                  <c:v>37174</c:v>
                </c:pt>
                <c:pt idx="2135">
                  <c:v>37283</c:v>
                </c:pt>
                <c:pt idx="2136">
                  <c:v>37334</c:v>
                </c:pt>
                <c:pt idx="2137">
                  <c:v>37289</c:v>
                </c:pt>
                <c:pt idx="2138">
                  <c:v>37216</c:v>
                </c:pt>
                <c:pt idx="2139">
                  <c:v>37206</c:v>
                </c:pt>
                <c:pt idx="2140">
                  <c:v>37269</c:v>
                </c:pt>
                <c:pt idx="2141">
                  <c:v>37310</c:v>
                </c:pt>
                <c:pt idx="2142">
                  <c:v>37216</c:v>
                </c:pt>
                <c:pt idx="2143">
                  <c:v>36983</c:v>
                </c:pt>
                <c:pt idx="2144">
                  <c:v>36732</c:v>
                </c:pt>
                <c:pt idx="2145">
                  <c:v>36575</c:v>
                </c:pt>
                <c:pt idx="2146">
                  <c:v>36502</c:v>
                </c:pt>
                <c:pt idx="2147">
                  <c:v>36442</c:v>
                </c:pt>
                <c:pt idx="2148">
                  <c:v>36365</c:v>
                </c:pt>
                <c:pt idx="2149">
                  <c:v>36294</c:v>
                </c:pt>
                <c:pt idx="2150">
                  <c:v>36247</c:v>
                </c:pt>
                <c:pt idx="2151">
                  <c:v>36185</c:v>
                </c:pt>
                <c:pt idx="2152">
                  <c:v>36042</c:v>
                </c:pt>
                <c:pt idx="2153">
                  <c:v>35805</c:v>
                </c:pt>
                <c:pt idx="2154">
                  <c:v>35527</c:v>
                </c:pt>
                <c:pt idx="2155">
                  <c:v>35272</c:v>
                </c:pt>
                <c:pt idx="2156">
                  <c:v>35089</c:v>
                </c:pt>
                <c:pt idx="2157">
                  <c:v>35015</c:v>
                </c:pt>
                <c:pt idx="2158">
                  <c:v>35015</c:v>
                </c:pt>
                <c:pt idx="2159">
                  <c:v>34993</c:v>
                </c:pt>
                <c:pt idx="2160">
                  <c:v>34896</c:v>
                </c:pt>
                <c:pt idx="2161">
                  <c:v>34733</c:v>
                </c:pt>
                <c:pt idx="2162">
                  <c:v>34536</c:v>
                </c:pt>
                <c:pt idx="2163">
                  <c:v>34347</c:v>
                </c:pt>
                <c:pt idx="2164">
                  <c:v>34191</c:v>
                </c:pt>
                <c:pt idx="2165">
                  <c:v>34068</c:v>
                </c:pt>
                <c:pt idx="2166">
                  <c:v>33954</c:v>
                </c:pt>
                <c:pt idx="2167">
                  <c:v>33820</c:v>
                </c:pt>
                <c:pt idx="2168">
                  <c:v>33663</c:v>
                </c:pt>
                <c:pt idx="2169">
                  <c:v>33491</c:v>
                </c:pt>
                <c:pt idx="2170">
                  <c:v>33295</c:v>
                </c:pt>
                <c:pt idx="2171">
                  <c:v>33082</c:v>
                </c:pt>
                <c:pt idx="2172">
                  <c:v>32918</c:v>
                </c:pt>
                <c:pt idx="2173">
                  <c:v>32898</c:v>
                </c:pt>
                <c:pt idx="2174">
                  <c:v>33024</c:v>
                </c:pt>
                <c:pt idx="2175">
                  <c:v>33182</c:v>
                </c:pt>
                <c:pt idx="2176">
                  <c:v>33284</c:v>
                </c:pt>
                <c:pt idx="2177">
                  <c:v>33341</c:v>
                </c:pt>
                <c:pt idx="2178">
                  <c:v>33350</c:v>
                </c:pt>
                <c:pt idx="2179">
                  <c:v>33241</c:v>
                </c:pt>
                <c:pt idx="2180">
                  <c:v>32978</c:v>
                </c:pt>
                <c:pt idx="2181">
                  <c:v>32638</c:v>
                </c:pt>
                <c:pt idx="2182">
                  <c:v>32360</c:v>
                </c:pt>
                <c:pt idx="2183">
                  <c:v>32225</c:v>
                </c:pt>
                <c:pt idx="2184">
                  <c:v>32196</c:v>
                </c:pt>
                <c:pt idx="2185">
                  <c:v>32193</c:v>
                </c:pt>
                <c:pt idx="2186">
                  <c:v>32200</c:v>
                </c:pt>
                <c:pt idx="2187">
                  <c:v>32263</c:v>
                </c:pt>
                <c:pt idx="2188">
                  <c:v>32384</c:v>
                </c:pt>
                <c:pt idx="2189">
                  <c:v>32458</c:v>
                </c:pt>
                <c:pt idx="2190">
                  <c:v>32378</c:v>
                </c:pt>
                <c:pt idx="2191">
                  <c:v>32138</c:v>
                </c:pt>
                <c:pt idx="2192">
                  <c:v>31817</c:v>
                </c:pt>
                <c:pt idx="2193">
                  <c:v>31519</c:v>
                </c:pt>
                <c:pt idx="2194">
                  <c:v>31329</c:v>
                </c:pt>
                <c:pt idx="2195">
                  <c:v>31276</c:v>
                </c:pt>
                <c:pt idx="2196">
                  <c:v>31306</c:v>
                </c:pt>
                <c:pt idx="2197">
                  <c:v>31337</c:v>
                </c:pt>
                <c:pt idx="2198">
                  <c:v>31342</c:v>
                </c:pt>
                <c:pt idx="2199">
                  <c:v>31344</c:v>
                </c:pt>
                <c:pt idx="2200">
                  <c:v>31320</c:v>
                </c:pt>
                <c:pt idx="2201">
                  <c:v>31204</c:v>
                </c:pt>
                <c:pt idx="2202">
                  <c:v>30969</c:v>
                </c:pt>
                <c:pt idx="2203">
                  <c:v>30667</c:v>
                </c:pt>
                <c:pt idx="2204">
                  <c:v>30370</c:v>
                </c:pt>
                <c:pt idx="2205">
                  <c:v>30141</c:v>
                </c:pt>
                <c:pt idx="2206">
                  <c:v>30041</c:v>
                </c:pt>
                <c:pt idx="2207">
                  <c:v>30107</c:v>
                </c:pt>
                <c:pt idx="2208">
                  <c:v>30292</c:v>
                </c:pt>
                <c:pt idx="2209">
                  <c:v>30426</c:v>
                </c:pt>
                <c:pt idx="2210">
                  <c:v>30353</c:v>
                </c:pt>
                <c:pt idx="2211">
                  <c:v>30082</c:v>
                </c:pt>
                <c:pt idx="2212">
                  <c:v>29778</c:v>
                </c:pt>
                <c:pt idx="2213">
                  <c:v>29600</c:v>
                </c:pt>
                <c:pt idx="2214">
                  <c:v>29593</c:v>
                </c:pt>
                <c:pt idx="2215">
                  <c:v>29687</c:v>
                </c:pt>
                <c:pt idx="2216">
                  <c:v>29791</c:v>
                </c:pt>
                <c:pt idx="2217">
                  <c:v>29879</c:v>
                </c:pt>
                <c:pt idx="2218">
                  <c:v>29993</c:v>
                </c:pt>
                <c:pt idx="2219">
                  <c:v>30141</c:v>
                </c:pt>
                <c:pt idx="2220">
                  <c:v>30245</c:v>
                </c:pt>
                <c:pt idx="2221">
                  <c:v>30217</c:v>
                </c:pt>
                <c:pt idx="2222">
                  <c:v>30076</c:v>
                </c:pt>
                <c:pt idx="2223">
                  <c:v>29928</c:v>
                </c:pt>
                <c:pt idx="2224">
                  <c:v>29838</c:v>
                </c:pt>
                <c:pt idx="2225">
                  <c:v>29765</c:v>
                </c:pt>
                <c:pt idx="2226">
                  <c:v>29639</c:v>
                </c:pt>
                <c:pt idx="2227">
                  <c:v>29462</c:v>
                </c:pt>
                <c:pt idx="2228">
                  <c:v>29289</c:v>
                </c:pt>
                <c:pt idx="2229">
                  <c:v>29174</c:v>
                </c:pt>
                <c:pt idx="2230">
                  <c:v>29144</c:v>
                </c:pt>
                <c:pt idx="2231">
                  <c:v>29197</c:v>
                </c:pt>
                <c:pt idx="2232">
                  <c:v>29285</c:v>
                </c:pt>
                <c:pt idx="2233">
                  <c:v>29307</c:v>
                </c:pt>
                <c:pt idx="2234">
                  <c:v>29167</c:v>
                </c:pt>
                <c:pt idx="2235">
                  <c:v>28873</c:v>
                </c:pt>
                <c:pt idx="2236">
                  <c:v>28530</c:v>
                </c:pt>
                <c:pt idx="2237">
                  <c:v>28250</c:v>
                </c:pt>
                <c:pt idx="2238">
                  <c:v>28070</c:v>
                </c:pt>
                <c:pt idx="2239">
                  <c:v>27934</c:v>
                </c:pt>
                <c:pt idx="2240">
                  <c:v>27792</c:v>
                </c:pt>
                <c:pt idx="2241">
                  <c:v>27708</c:v>
                </c:pt>
                <c:pt idx="2242">
                  <c:v>27797</c:v>
                </c:pt>
                <c:pt idx="2243">
                  <c:v>28041</c:v>
                </c:pt>
                <c:pt idx="2244">
                  <c:v>28209</c:v>
                </c:pt>
                <c:pt idx="2245">
                  <c:v>28799</c:v>
                </c:pt>
                <c:pt idx="2246">
                  <c:v>27696</c:v>
                </c:pt>
                <c:pt idx="2247">
                  <c:v>27354</c:v>
                </c:pt>
                <c:pt idx="2248">
                  <c:v>27221</c:v>
                </c:pt>
                <c:pt idx="2249">
                  <c:v>27228</c:v>
                </c:pt>
                <c:pt idx="2250">
                  <c:v>27236</c:v>
                </c:pt>
                <c:pt idx="2251">
                  <c:v>27181</c:v>
                </c:pt>
                <c:pt idx="2252">
                  <c:v>27050</c:v>
                </c:pt>
                <c:pt idx="2253">
                  <c:v>26851</c:v>
                </c:pt>
                <c:pt idx="2254">
                  <c:v>26624</c:v>
                </c:pt>
                <c:pt idx="2255">
                  <c:v>26411</c:v>
                </c:pt>
                <c:pt idx="2256">
                  <c:v>26210</c:v>
                </c:pt>
                <c:pt idx="2257">
                  <c:v>26036</c:v>
                </c:pt>
                <c:pt idx="2258">
                  <c:v>25963</c:v>
                </c:pt>
                <c:pt idx="2259">
                  <c:v>26043</c:v>
                </c:pt>
                <c:pt idx="2260">
                  <c:v>26210</c:v>
                </c:pt>
                <c:pt idx="2261">
                  <c:v>26331</c:v>
                </c:pt>
                <c:pt idx="2262">
                  <c:v>26358</c:v>
                </c:pt>
                <c:pt idx="2263">
                  <c:v>26376</c:v>
                </c:pt>
                <c:pt idx="2264">
                  <c:v>26456</c:v>
                </c:pt>
                <c:pt idx="2265">
                  <c:v>26563</c:v>
                </c:pt>
                <c:pt idx="2266">
                  <c:v>26623</c:v>
                </c:pt>
                <c:pt idx="2267">
                  <c:v>26598</c:v>
                </c:pt>
                <c:pt idx="2268">
                  <c:v>26474</c:v>
                </c:pt>
                <c:pt idx="2269">
                  <c:v>26268</c:v>
                </c:pt>
                <c:pt idx="2270">
                  <c:v>26041</c:v>
                </c:pt>
                <c:pt idx="2271">
                  <c:v>25858</c:v>
                </c:pt>
                <c:pt idx="2272">
                  <c:v>25720</c:v>
                </c:pt>
                <c:pt idx="2273">
                  <c:v>25580</c:v>
                </c:pt>
                <c:pt idx="2274">
                  <c:v>25413</c:v>
                </c:pt>
                <c:pt idx="2275">
                  <c:v>25217</c:v>
                </c:pt>
                <c:pt idx="2276">
                  <c:v>24993</c:v>
                </c:pt>
                <c:pt idx="2277">
                  <c:v>24761</c:v>
                </c:pt>
                <c:pt idx="2278">
                  <c:v>24555</c:v>
                </c:pt>
                <c:pt idx="2279">
                  <c:v>24389</c:v>
                </c:pt>
                <c:pt idx="2280">
                  <c:v>24266</c:v>
                </c:pt>
                <c:pt idx="2281">
                  <c:v>24162</c:v>
                </c:pt>
                <c:pt idx="2282">
                  <c:v>24040</c:v>
                </c:pt>
                <c:pt idx="2283">
                  <c:v>23885</c:v>
                </c:pt>
                <c:pt idx="2284">
                  <c:v>23729</c:v>
                </c:pt>
                <c:pt idx="2285">
                  <c:v>23620</c:v>
                </c:pt>
                <c:pt idx="2286">
                  <c:v>23541</c:v>
                </c:pt>
                <c:pt idx="2287">
                  <c:v>23450</c:v>
                </c:pt>
                <c:pt idx="2288">
                  <c:v>23386</c:v>
                </c:pt>
                <c:pt idx="2289">
                  <c:v>23450</c:v>
                </c:pt>
                <c:pt idx="2290">
                  <c:v>23680</c:v>
                </c:pt>
                <c:pt idx="2291">
                  <c:v>23988</c:v>
                </c:pt>
                <c:pt idx="2292">
                  <c:v>24218</c:v>
                </c:pt>
                <c:pt idx="2293">
                  <c:v>24269</c:v>
                </c:pt>
                <c:pt idx="2294">
                  <c:v>24147</c:v>
                </c:pt>
                <c:pt idx="2295">
                  <c:v>23910</c:v>
                </c:pt>
                <c:pt idx="2296">
                  <c:v>23630</c:v>
                </c:pt>
                <c:pt idx="2297">
                  <c:v>23373</c:v>
                </c:pt>
                <c:pt idx="2298">
                  <c:v>23198</c:v>
                </c:pt>
                <c:pt idx="2299">
                  <c:v>23138</c:v>
                </c:pt>
                <c:pt idx="2300">
                  <c:v>23183</c:v>
                </c:pt>
                <c:pt idx="2301">
                  <c:v>23266</c:v>
                </c:pt>
                <c:pt idx="2302">
                  <c:v>23311</c:v>
                </c:pt>
                <c:pt idx="2303">
                  <c:v>23284</c:v>
                </c:pt>
                <c:pt idx="2304">
                  <c:v>23200</c:v>
                </c:pt>
                <c:pt idx="2305">
                  <c:v>23084</c:v>
                </c:pt>
                <c:pt idx="2306">
                  <c:v>22919</c:v>
                </c:pt>
                <c:pt idx="2307">
                  <c:v>22680</c:v>
                </c:pt>
                <c:pt idx="2308">
                  <c:v>22417</c:v>
                </c:pt>
                <c:pt idx="2309">
                  <c:v>22203</c:v>
                </c:pt>
                <c:pt idx="2310">
                  <c:v>22061</c:v>
                </c:pt>
                <c:pt idx="2311">
                  <c:v>21974</c:v>
                </c:pt>
                <c:pt idx="2312">
                  <c:v>21913</c:v>
                </c:pt>
                <c:pt idx="2313">
                  <c:v>21857</c:v>
                </c:pt>
                <c:pt idx="2314">
                  <c:v>21805</c:v>
                </c:pt>
                <c:pt idx="2315">
                  <c:v>21789</c:v>
                </c:pt>
                <c:pt idx="2316">
                  <c:v>21836</c:v>
                </c:pt>
                <c:pt idx="2317">
                  <c:v>21912</c:v>
                </c:pt>
                <c:pt idx="2318">
                  <c:v>21953</c:v>
                </c:pt>
                <c:pt idx="2319">
                  <c:v>21966</c:v>
                </c:pt>
                <c:pt idx="2320">
                  <c:v>22004</c:v>
                </c:pt>
                <c:pt idx="2321">
                  <c:v>22041</c:v>
                </c:pt>
                <c:pt idx="2322">
                  <c:v>21977</c:v>
                </c:pt>
                <c:pt idx="2323">
                  <c:v>21767</c:v>
                </c:pt>
                <c:pt idx="2324">
                  <c:v>21474</c:v>
                </c:pt>
                <c:pt idx="2325">
                  <c:v>21209</c:v>
                </c:pt>
                <c:pt idx="2326">
                  <c:v>21072</c:v>
                </c:pt>
                <c:pt idx="2327">
                  <c:v>21085</c:v>
                </c:pt>
                <c:pt idx="2328">
                  <c:v>21190</c:v>
                </c:pt>
                <c:pt idx="2329">
                  <c:v>21307</c:v>
                </c:pt>
                <c:pt idx="2330">
                  <c:v>21380</c:v>
                </c:pt>
                <c:pt idx="2331">
                  <c:v>21402</c:v>
                </c:pt>
                <c:pt idx="2332">
                  <c:v>21386</c:v>
                </c:pt>
                <c:pt idx="2333">
                  <c:v>21304</c:v>
                </c:pt>
                <c:pt idx="2334">
                  <c:v>21115</c:v>
                </c:pt>
                <c:pt idx="2335">
                  <c:v>20851</c:v>
                </c:pt>
                <c:pt idx="2336">
                  <c:v>20602</c:v>
                </c:pt>
                <c:pt idx="2337">
                  <c:v>20420</c:v>
                </c:pt>
                <c:pt idx="2338">
                  <c:v>20271</c:v>
                </c:pt>
                <c:pt idx="2339">
                  <c:v>20109</c:v>
                </c:pt>
                <c:pt idx="2340">
                  <c:v>19940</c:v>
                </c:pt>
                <c:pt idx="2341">
                  <c:v>19785</c:v>
                </c:pt>
                <c:pt idx="2342">
                  <c:v>19633</c:v>
                </c:pt>
                <c:pt idx="2343">
                  <c:v>19479</c:v>
                </c:pt>
                <c:pt idx="2344">
                  <c:v>19353</c:v>
                </c:pt>
                <c:pt idx="2345">
                  <c:v>19285</c:v>
                </c:pt>
                <c:pt idx="2346">
                  <c:v>19268</c:v>
                </c:pt>
                <c:pt idx="2347">
                  <c:v>19274</c:v>
                </c:pt>
                <c:pt idx="2348">
                  <c:v>19287</c:v>
                </c:pt>
                <c:pt idx="2349">
                  <c:v>19323</c:v>
                </c:pt>
                <c:pt idx="2350">
                  <c:v>19378</c:v>
                </c:pt>
                <c:pt idx="2351">
                  <c:v>19429</c:v>
                </c:pt>
                <c:pt idx="2352">
                  <c:v>19457</c:v>
                </c:pt>
                <c:pt idx="2353">
                  <c:v>19456</c:v>
                </c:pt>
                <c:pt idx="2354">
                  <c:v>19436</c:v>
                </c:pt>
                <c:pt idx="2355">
                  <c:v>19403</c:v>
                </c:pt>
                <c:pt idx="2356">
                  <c:v>19318</c:v>
                </c:pt>
                <c:pt idx="2357">
                  <c:v>19133</c:v>
                </c:pt>
                <c:pt idx="2358">
                  <c:v>18875</c:v>
                </c:pt>
                <c:pt idx="2359">
                  <c:v>18619</c:v>
                </c:pt>
                <c:pt idx="2360">
                  <c:v>18402</c:v>
                </c:pt>
                <c:pt idx="2361">
                  <c:v>18238</c:v>
                </c:pt>
                <c:pt idx="2362">
                  <c:v>18166</c:v>
                </c:pt>
                <c:pt idx="2363">
                  <c:v>18191</c:v>
                </c:pt>
                <c:pt idx="2364">
                  <c:v>18252</c:v>
                </c:pt>
                <c:pt idx="2365">
                  <c:v>18316</c:v>
                </c:pt>
                <c:pt idx="2366">
                  <c:v>18417</c:v>
                </c:pt>
                <c:pt idx="2367">
                  <c:v>18584</c:v>
                </c:pt>
                <c:pt idx="2368">
                  <c:v>18781</c:v>
                </c:pt>
                <c:pt idx="2369">
                  <c:v>18929</c:v>
                </c:pt>
                <c:pt idx="2370">
                  <c:v>18985</c:v>
                </c:pt>
                <c:pt idx="2371">
                  <c:v>18951</c:v>
                </c:pt>
                <c:pt idx="2372">
                  <c:v>18836</c:v>
                </c:pt>
                <c:pt idx="2373">
                  <c:v>18679</c:v>
                </c:pt>
                <c:pt idx="2374">
                  <c:v>18558</c:v>
                </c:pt>
                <c:pt idx="2375">
                  <c:v>18501</c:v>
                </c:pt>
                <c:pt idx="2376">
                  <c:v>18430</c:v>
                </c:pt>
                <c:pt idx="2377">
                  <c:v>18224</c:v>
                </c:pt>
                <c:pt idx="2378">
                  <c:v>17843</c:v>
                </c:pt>
                <c:pt idx="2379">
                  <c:v>17369</c:v>
                </c:pt>
                <c:pt idx="2380">
                  <c:v>16955</c:v>
                </c:pt>
                <c:pt idx="2381">
                  <c:v>16739</c:v>
                </c:pt>
                <c:pt idx="2382">
                  <c:v>16742</c:v>
                </c:pt>
                <c:pt idx="2383">
                  <c:v>16867</c:v>
                </c:pt>
                <c:pt idx="2384">
                  <c:v>17010</c:v>
                </c:pt>
                <c:pt idx="2385">
                  <c:v>17114</c:v>
                </c:pt>
                <c:pt idx="2386">
                  <c:v>17155</c:v>
                </c:pt>
                <c:pt idx="2387">
                  <c:v>17138</c:v>
                </c:pt>
                <c:pt idx="2388">
                  <c:v>17060</c:v>
                </c:pt>
                <c:pt idx="2389">
                  <c:v>16938</c:v>
                </c:pt>
                <c:pt idx="2390">
                  <c:v>16848</c:v>
                </c:pt>
                <c:pt idx="2391">
                  <c:v>16836</c:v>
                </c:pt>
                <c:pt idx="2392">
                  <c:v>16865</c:v>
                </c:pt>
                <c:pt idx="2393">
                  <c:v>16874</c:v>
                </c:pt>
                <c:pt idx="2394">
                  <c:v>16856</c:v>
                </c:pt>
                <c:pt idx="2395">
                  <c:v>16867</c:v>
                </c:pt>
                <c:pt idx="2396">
                  <c:v>16968</c:v>
                </c:pt>
                <c:pt idx="2397">
                  <c:v>17144</c:v>
                </c:pt>
                <c:pt idx="2398">
                  <c:v>17344</c:v>
                </c:pt>
                <c:pt idx="2399">
                  <c:v>17540</c:v>
                </c:pt>
                <c:pt idx="2400">
                  <c:v>17680</c:v>
                </c:pt>
                <c:pt idx="2401">
                  <c:v>17699</c:v>
                </c:pt>
                <c:pt idx="2402">
                  <c:v>17602</c:v>
                </c:pt>
                <c:pt idx="2403">
                  <c:v>17480</c:v>
                </c:pt>
                <c:pt idx="2404">
                  <c:v>17426</c:v>
                </c:pt>
                <c:pt idx="2405">
                  <c:v>17466</c:v>
                </c:pt>
                <c:pt idx="2406">
                  <c:v>17569</c:v>
                </c:pt>
                <c:pt idx="2407">
                  <c:v>17685</c:v>
                </c:pt>
                <c:pt idx="2408">
                  <c:v>17767</c:v>
                </c:pt>
                <c:pt idx="2409">
                  <c:v>17748</c:v>
                </c:pt>
                <c:pt idx="2410">
                  <c:v>17555</c:v>
                </c:pt>
                <c:pt idx="2411">
                  <c:v>17214</c:v>
                </c:pt>
                <c:pt idx="2412">
                  <c:v>16878</c:v>
                </c:pt>
                <c:pt idx="2413">
                  <c:v>16670</c:v>
                </c:pt>
                <c:pt idx="2414">
                  <c:v>16616</c:v>
                </c:pt>
                <c:pt idx="2415">
                  <c:v>16678</c:v>
                </c:pt>
                <c:pt idx="2416">
                  <c:v>16790</c:v>
                </c:pt>
                <c:pt idx="2417">
                  <c:v>16895</c:v>
                </c:pt>
                <c:pt idx="2418">
                  <c:v>16953</c:v>
                </c:pt>
                <c:pt idx="2419">
                  <c:v>16959</c:v>
                </c:pt>
                <c:pt idx="2420">
                  <c:v>16910</c:v>
                </c:pt>
                <c:pt idx="2421">
                  <c:v>16778</c:v>
                </c:pt>
                <c:pt idx="2422">
                  <c:v>16551</c:v>
                </c:pt>
                <c:pt idx="2423">
                  <c:v>16257</c:v>
                </c:pt>
                <c:pt idx="2424">
                  <c:v>15949</c:v>
                </c:pt>
                <c:pt idx="2425">
                  <c:v>15694</c:v>
                </c:pt>
                <c:pt idx="2426">
                  <c:v>15548</c:v>
                </c:pt>
                <c:pt idx="2427">
                  <c:v>15490</c:v>
                </c:pt>
                <c:pt idx="2428">
                  <c:v>15482</c:v>
                </c:pt>
                <c:pt idx="2429">
                  <c:v>15543</c:v>
                </c:pt>
                <c:pt idx="2430">
                  <c:v>15691</c:v>
                </c:pt>
                <c:pt idx="2431">
                  <c:v>15843</c:v>
                </c:pt>
                <c:pt idx="2432">
                  <c:v>15906</c:v>
                </c:pt>
                <c:pt idx="2433">
                  <c:v>15899</c:v>
                </c:pt>
                <c:pt idx="2434">
                  <c:v>15874</c:v>
                </c:pt>
                <c:pt idx="2435">
                  <c:v>15855</c:v>
                </c:pt>
                <c:pt idx="2436">
                  <c:v>15876</c:v>
                </c:pt>
                <c:pt idx="2437">
                  <c:v>15938</c:v>
                </c:pt>
                <c:pt idx="2438">
                  <c:v>15948</c:v>
                </c:pt>
                <c:pt idx="2439">
                  <c:v>15821</c:v>
                </c:pt>
                <c:pt idx="2440">
                  <c:v>15585</c:v>
                </c:pt>
                <c:pt idx="2441">
                  <c:v>15344</c:v>
                </c:pt>
                <c:pt idx="2442">
                  <c:v>15185</c:v>
                </c:pt>
                <c:pt idx="2443">
                  <c:v>15133</c:v>
                </c:pt>
                <c:pt idx="2444">
                  <c:v>15115</c:v>
                </c:pt>
                <c:pt idx="2445">
                  <c:v>15045</c:v>
                </c:pt>
                <c:pt idx="2446">
                  <c:v>14939</c:v>
                </c:pt>
                <c:pt idx="2447">
                  <c:v>14833</c:v>
                </c:pt>
                <c:pt idx="2448">
                  <c:v>14731</c:v>
                </c:pt>
                <c:pt idx="2449">
                  <c:v>14707</c:v>
                </c:pt>
                <c:pt idx="2450">
                  <c:v>14805</c:v>
                </c:pt>
                <c:pt idx="2451">
                  <c:v>14862</c:v>
                </c:pt>
                <c:pt idx="2452">
                  <c:v>14707</c:v>
                </c:pt>
                <c:pt idx="2453">
                  <c:v>14388</c:v>
                </c:pt>
                <c:pt idx="2454">
                  <c:v>14083</c:v>
                </c:pt>
                <c:pt idx="2455">
                  <c:v>13944</c:v>
                </c:pt>
                <c:pt idx="2456">
                  <c:v>14037</c:v>
                </c:pt>
                <c:pt idx="2457">
                  <c:v>14315</c:v>
                </c:pt>
                <c:pt idx="2458">
                  <c:v>14614</c:v>
                </c:pt>
                <c:pt idx="2459">
                  <c:v>14786</c:v>
                </c:pt>
                <c:pt idx="2460">
                  <c:v>14853</c:v>
                </c:pt>
                <c:pt idx="2461">
                  <c:v>14907</c:v>
                </c:pt>
                <c:pt idx="2462">
                  <c:v>14941</c:v>
                </c:pt>
                <c:pt idx="2463">
                  <c:v>14903</c:v>
                </c:pt>
                <c:pt idx="2464">
                  <c:v>14806</c:v>
                </c:pt>
                <c:pt idx="2465">
                  <c:v>14698</c:v>
                </c:pt>
                <c:pt idx="2466">
                  <c:v>14584</c:v>
                </c:pt>
                <c:pt idx="2467">
                  <c:v>14449</c:v>
                </c:pt>
                <c:pt idx="2468">
                  <c:v>14332</c:v>
                </c:pt>
                <c:pt idx="2469">
                  <c:v>14319</c:v>
                </c:pt>
                <c:pt idx="2470">
                  <c:v>14479</c:v>
                </c:pt>
                <c:pt idx="2471">
                  <c:v>30299</c:v>
                </c:pt>
                <c:pt idx="2472">
                  <c:v>29812</c:v>
                </c:pt>
                <c:pt idx="2473">
                  <c:v>29406</c:v>
                </c:pt>
                <c:pt idx="2474">
                  <c:v>29116</c:v>
                </c:pt>
                <c:pt idx="2475">
                  <c:v>29023</c:v>
                </c:pt>
                <c:pt idx="2476">
                  <c:v>29169</c:v>
                </c:pt>
                <c:pt idx="2477">
                  <c:v>29483</c:v>
                </c:pt>
                <c:pt idx="2478">
                  <c:v>29757</c:v>
                </c:pt>
                <c:pt idx="2479">
                  <c:v>29820</c:v>
                </c:pt>
                <c:pt idx="2480">
                  <c:v>29648</c:v>
                </c:pt>
                <c:pt idx="2481">
                  <c:v>29275</c:v>
                </c:pt>
                <c:pt idx="2482">
                  <c:v>28814</c:v>
                </c:pt>
                <c:pt idx="2483">
                  <c:v>28487</c:v>
                </c:pt>
                <c:pt idx="2484">
                  <c:v>28451</c:v>
                </c:pt>
                <c:pt idx="2485">
                  <c:v>28616</c:v>
                </c:pt>
                <c:pt idx="2486">
                  <c:v>28752</c:v>
                </c:pt>
                <c:pt idx="2487">
                  <c:v>28735</c:v>
                </c:pt>
                <c:pt idx="2488">
                  <c:v>28599</c:v>
                </c:pt>
                <c:pt idx="2489">
                  <c:v>28376</c:v>
                </c:pt>
                <c:pt idx="2490">
                  <c:v>28079</c:v>
                </c:pt>
                <c:pt idx="2491">
                  <c:v>27781</c:v>
                </c:pt>
                <c:pt idx="2492">
                  <c:v>27587</c:v>
                </c:pt>
                <c:pt idx="2493">
                  <c:v>27527</c:v>
                </c:pt>
                <c:pt idx="2494">
                  <c:v>27554</c:v>
                </c:pt>
                <c:pt idx="2495">
                  <c:v>27610</c:v>
                </c:pt>
                <c:pt idx="2496">
                  <c:v>27615</c:v>
                </c:pt>
                <c:pt idx="2497">
                  <c:v>27512</c:v>
                </c:pt>
                <c:pt idx="2498">
                  <c:v>27350</c:v>
                </c:pt>
                <c:pt idx="2499">
                  <c:v>27186</c:v>
                </c:pt>
                <c:pt idx="2500">
                  <c:v>27013</c:v>
                </c:pt>
                <c:pt idx="2501">
                  <c:v>26803</c:v>
                </c:pt>
                <c:pt idx="2502">
                  <c:v>26525</c:v>
                </c:pt>
                <c:pt idx="2503">
                  <c:v>26207</c:v>
                </c:pt>
                <c:pt idx="2504">
                  <c:v>25957</c:v>
                </c:pt>
                <c:pt idx="2505">
                  <c:v>25865</c:v>
                </c:pt>
                <c:pt idx="2506">
                  <c:v>25916</c:v>
                </c:pt>
                <c:pt idx="2507">
                  <c:v>25984</c:v>
                </c:pt>
                <c:pt idx="2508">
                  <c:v>25915</c:v>
                </c:pt>
                <c:pt idx="2509">
                  <c:v>25613</c:v>
                </c:pt>
                <c:pt idx="2510">
                  <c:v>25089</c:v>
                </c:pt>
                <c:pt idx="2511">
                  <c:v>24472</c:v>
                </c:pt>
                <c:pt idx="2512">
                  <c:v>23924</c:v>
                </c:pt>
                <c:pt idx="2513">
                  <c:v>23503</c:v>
                </c:pt>
                <c:pt idx="2514">
                  <c:v>23219</c:v>
                </c:pt>
                <c:pt idx="2515">
                  <c:v>23148</c:v>
                </c:pt>
                <c:pt idx="2516">
                  <c:v>23366</c:v>
                </c:pt>
                <c:pt idx="2517">
                  <c:v>23769</c:v>
                </c:pt>
                <c:pt idx="2518">
                  <c:v>24117</c:v>
                </c:pt>
                <c:pt idx="2519">
                  <c:v>24237</c:v>
                </c:pt>
                <c:pt idx="2520">
                  <c:v>24137</c:v>
                </c:pt>
                <c:pt idx="2521">
                  <c:v>23954</c:v>
                </c:pt>
                <c:pt idx="2522">
                  <c:v>23813</c:v>
                </c:pt>
                <c:pt idx="2523">
                  <c:v>23737</c:v>
                </c:pt>
                <c:pt idx="2524">
                  <c:v>23691</c:v>
                </c:pt>
                <c:pt idx="2525">
                  <c:v>23636</c:v>
                </c:pt>
                <c:pt idx="2526">
                  <c:v>23553</c:v>
                </c:pt>
                <c:pt idx="2527">
                  <c:v>23426</c:v>
                </c:pt>
                <c:pt idx="2528">
                  <c:v>23235</c:v>
                </c:pt>
                <c:pt idx="2529">
                  <c:v>23002</c:v>
                </c:pt>
                <c:pt idx="2530">
                  <c:v>22823</c:v>
                </c:pt>
                <c:pt idx="2531">
                  <c:v>22791</c:v>
                </c:pt>
                <c:pt idx="2532">
                  <c:v>22895</c:v>
                </c:pt>
                <c:pt idx="2533">
                  <c:v>23054</c:v>
                </c:pt>
                <c:pt idx="2534">
                  <c:v>23214</c:v>
                </c:pt>
                <c:pt idx="2535">
                  <c:v>23346</c:v>
                </c:pt>
                <c:pt idx="2536">
                  <c:v>23405</c:v>
                </c:pt>
                <c:pt idx="2537">
                  <c:v>23361</c:v>
                </c:pt>
                <c:pt idx="2538">
                  <c:v>23277</c:v>
                </c:pt>
                <c:pt idx="2539">
                  <c:v>23289</c:v>
                </c:pt>
                <c:pt idx="2540">
                  <c:v>23459</c:v>
                </c:pt>
                <c:pt idx="2541">
                  <c:v>23708</c:v>
                </c:pt>
                <c:pt idx="2542">
                  <c:v>23900</c:v>
                </c:pt>
                <c:pt idx="2543">
                  <c:v>23948</c:v>
                </c:pt>
                <c:pt idx="2544">
                  <c:v>23849</c:v>
                </c:pt>
                <c:pt idx="2545">
                  <c:v>23668</c:v>
                </c:pt>
                <c:pt idx="2546">
                  <c:v>23483</c:v>
                </c:pt>
                <c:pt idx="2547">
                  <c:v>23372</c:v>
                </c:pt>
                <c:pt idx="2548">
                  <c:v>23368</c:v>
                </c:pt>
                <c:pt idx="2549">
                  <c:v>23436</c:v>
                </c:pt>
                <c:pt idx="2550">
                  <c:v>23535</c:v>
                </c:pt>
                <c:pt idx="2551">
                  <c:v>23644</c:v>
                </c:pt>
                <c:pt idx="2552">
                  <c:v>23716</c:v>
                </c:pt>
                <c:pt idx="2553">
                  <c:v>23665</c:v>
                </c:pt>
                <c:pt idx="2554">
                  <c:v>23460</c:v>
                </c:pt>
                <c:pt idx="2555">
                  <c:v>23191</c:v>
                </c:pt>
                <c:pt idx="2556">
                  <c:v>22994</c:v>
                </c:pt>
                <c:pt idx="2557">
                  <c:v>22919</c:v>
                </c:pt>
                <c:pt idx="2558">
                  <c:v>22915</c:v>
                </c:pt>
                <c:pt idx="2559">
                  <c:v>22943</c:v>
                </c:pt>
                <c:pt idx="2560">
                  <c:v>22995</c:v>
                </c:pt>
                <c:pt idx="2561">
                  <c:v>23018</c:v>
                </c:pt>
                <c:pt idx="2562">
                  <c:v>22942</c:v>
                </c:pt>
                <c:pt idx="2563">
                  <c:v>22756</c:v>
                </c:pt>
                <c:pt idx="2564">
                  <c:v>22513</c:v>
                </c:pt>
                <c:pt idx="2565">
                  <c:v>22289</c:v>
                </c:pt>
                <c:pt idx="2566">
                  <c:v>22149</c:v>
                </c:pt>
                <c:pt idx="2567">
                  <c:v>22137</c:v>
                </c:pt>
                <c:pt idx="2568">
                  <c:v>22213</c:v>
                </c:pt>
                <c:pt idx="2569">
                  <c:v>22272</c:v>
                </c:pt>
                <c:pt idx="2570">
                  <c:v>22255</c:v>
                </c:pt>
                <c:pt idx="2571">
                  <c:v>22208</c:v>
                </c:pt>
                <c:pt idx="2572">
                  <c:v>22195</c:v>
                </c:pt>
                <c:pt idx="2573">
                  <c:v>22218</c:v>
                </c:pt>
                <c:pt idx="2574">
                  <c:v>22221</c:v>
                </c:pt>
                <c:pt idx="2575">
                  <c:v>22161</c:v>
                </c:pt>
                <c:pt idx="2576">
                  <c:v>22064</c:v>
                </c:pt>
                <c:pt idx="2577">
                  <c:v>22008</c:v>
                </c:pt>
                <c:pt idx="2578">
                  <c:v>22050</c:v>
                </c:pt>
                <c:pt idx="2579">
                  <c:v>22156</c:v>
                </c:pt>
                <c:pt idx="2580">
                  <c:v>22238</c:v>
                </c:pt>
                <c:pt idx="2581">
                  <c:v>22250</c:v>
                </c:pt>
                <c:pt idx="2582">
                  <c:v>22234</c:v>
                </c:pt>
                <c:pt idx="2583">
                  <c:v>22231</c:v>
                </c:pt>
                <c:pt idx="2584">
                  <c:v>22196</c:v>
                </c:pt>
                <c:pt idx="2585">
                  <c:v>22049</c:v>
                </c:pt>
                <c:pt idx="2586">
                  <c:v>21791</c:v>
                </c:pt>
                <c:pt idx="2587">
                  <c:v>21533</c:v>
                </c:pt>
                <c:pt idx="2588">
                  <c:v>21392</c:v>
                </c:pt>
                <c:pt idx="2589">
                  <c:v>21411</c:v>
                </c:pt>
                <c:pt idx="2590">
                  <c:v>21572</c:v>
                </c:pt>
                <c:pt idx="2591">
                  <c:v>21822</c:v>
                </c:pt>
                <c:pt idx="2592">
                  <c:v>22061</c:v>
                </c:pt>
                <c:pt idx="2593">
                  <c:v>22181</c:v>
                </c:pt>
                <c:pt idx="2594">
                  <c:v>22157</c:v>
                </c:pt>
                <c:pt idx="2595">
                  <c:v>22042</c:v>
                </c:pt>
                <c:pt idx="2596">
                  <c:v>21885</c:v>
                </c:pt>
                <c:pt idx="2597">
                  <c:v>21721</c:v>
                </c:pt>
                <c:pt idx="2598">
                  <c:v>21579</c:v>
                </c:pt>
                <c:pt idx="2599">
                  <c:v>21424</c:v>
                </c:pt>
                <c:pt idx="2600">
                  <c:v>21180</c:v>
                </c:pt>
                <c:pt idx="2601">
                  <c:v>20861</c:v>
                </c:pt>
                <c:pt idx="2602">
                  <c:v>20615</c:v>
                </c:pt>
                <c:pt idx="2603">
                  <c:v>20551</c:v>
                </c:pt>
                <c:pt idx="2604">
                  <c:v>20612</c:v>
                </c:pt>
                <c:pt idx="2605">
                  <c:v>20634</c:v>
                </c:pt>
                <c:pt idx="2606">
                  <c:v>20505</c:v>
                </c:pt>
                <c:pt idx="2607">
                  <c:v>20253</c:v>
                </c:pt>
                <c:pt idx="2608">
                  <c:v>19982</c:v>
                </c:pt>
                <c:pt idx="2609">
                  <c:v>19771</c:v>
                </c:pt>
                <c:pt idx="2610">
                  <c:v>19623</c:v>
                </c:pt>
                <c:pt idx="2611">
                  <c:v>19497</c:v>
                </c:pt>
                <c:pt idx="2612">
                  <c:v>19405</c:v>
                </c:pt>
                <c:pt idx="2613">
                  <c:v>19393</c:v>
                </c:pt>
                <c:pt idx="2614">
                  <c:v>19454</c:v>
                </c:pt>
                <c:pt idx="2615">
                  <c:v>19496</c:v>
                </c:pt>
                <c:pt idx="2616">
                  <c:v>19454</c:v>
                </c:pt>
                <c:pt idx="2617">
                  <c:v>19375</c:v>
                </c:pt>
                <c:pt idx="2618">
                  <c:v>19338</c:v>
                </c:pt>
                <c:pt idx="2619">
                  <c:v>19324</c:v>
                </c:pt>
                <c:pt idx="2620">
                  <c:v>19262</c:v>
                </c:pt>
                <c:pt idx="2621">
                  <c:v>19138</c:v>
                </c:pt>
                <c:pt idx="2622">
                  <c:v>18956</c:v>
                </c:pt>
                <c:pt idx="2623">
                  <c:v>18684</c:v>
                </c:pt>
                <c:pt idx="2624">
                  <c:v>18336</c:v>
                </c:pt>
                <c:pt idx="2625">
                  <c:v>18018</c:v>
                </c:pt>
                <c:pt idx="2626">
                  <c:v>17833</c:v>
                </c:pt>
                <c:pt idx="2627">
                  <c:v>17785</c:v>
                </c:pt>
                <c:pt idx="2628">
                  <c:v>17811</c:v>
                </c:pt>
                <c:pt idx="2629">
                  <c:v>17861</c:v>
                </c:pt>
                <c:pt idx="2630">
                  <c:v>17937</c:v>
                </c:pt>
                <c:pt idx="2631">
                  <c:v>18056</c:v>
                </c:pt>
                <c:pt idx="2632">
                  <c:v>18191</c:v>
                </c:pt>
                <c:pt idx="2633">
                  <c:v>18283</c:v>
                </c:pt>
                <c:pt idx="2634">
                  <c:v>18295</c:v>
                </c:pt>
                <c:pt idx="2635">
                  <c:v>18245</c:v>
                </c:pt>
                <c:pt idx="2636">
                  <c:v>18202</c:v>
                </c:pt>
                <c:pt idx="2637">
                  <c:v>18228</c:v>
                </c:pt>
                <c:pt idx="2638">
                  <c:v>18298</c:v>
                </c:pt>
                <c:pt idx="2639">
                  <c:v>18324</c:v>
                </c:pt>
                <c:pt idx="2640">
                  <c:v>18254</c:v>
                </c:pt>
                <c:pt idx="2641">
                  <c:v>18128</c:v>
                </c:pt>
                <c:pt idx="2642">
                  <c:v>18023</c:v>
                </c:pt>
                <c:pt idx="2643">
                  <c:v>17984</c:v>
                </c:pt>
                <c:pt idx="2644">
                  <c:v>18024</c:v>
                </c:pt>
                <c:pt idx="2645">
                  <c:v>18180</c:v>
                </c:pt>
                <c:pt idx="2646">
                  <c:v>18451</c:v>
                </c:pt>
                <c:pt idx="2647">
                  <c:v>18692</c:v>
                </c:pt>
                <c:pt idx="2648">
                  <c:v>18717</c:v>
                </c:pt>
                <c:pt idx="2649">
                  <c:v>18518</c:v>
                </c:pt>
                <c:pt idx="2650">
                  <c:v>18257</c:v>
                </c:pt>
                <c:pt idx="2651">
                  <c:v>18070</c:v>
                </c:pt>
                <c:pt idx="2652">
                  <c:v>17974</c:v>
                </c:pt>
                <c:pt idx="2653">
                  <c:v>17926</c:v>
                </c:pt>
                <c:pt idx="2654">
                  <c:v>17882</c:v>
                </c:pt>
                <c:pt idx="2655">
                  <c:v>17792</c:v>
                </c:pt>
                <c:pt idx="2656">
                  <c:v>17611</c:v>
                </c:pt>
                <c:pt idx="2657">
                  <c:v>17343</c:v>
                </c:pt>
                <c:pt idx="2658">
                  <c:v>17031</c:v>
                </c:pt>
                <c:pt idx="2659">
                  <c:v>16724</c:v>
                </c:pt>
                <c:pt idx="2660">
                  <c:v>16483</c:v>
                </c:pt>
                <c:pt idx="2661">
                  <c:v>16379</c:v>
                </c:pt>
                <c:pt idx="2662">
                  <c:v>16442</c:v>
                </c:pt>
                <c:pt idx="2663">
                  <c:v>16612</c:v>
                </c:pt>
                <c:pt idx="2664">
                  <c:v>16787</c:v>
                </c:pt>
                <c:pt idx="2665">
                  <c:v>16886</c:v>
                </c:pt>
                <c:pt idx="2666">
                  <c:v>16867</c:v>
                </c:pt>
                <c:pt idx="2667">
                  <c:v>16733</c:v>
                </c:pt>
                <c:pt idx="2668">
                  <c:v>16533</c:v>
                </c:pt>
                <c:pt idx="2669">
                  <c:v>16334</c:v>
                </c:pt>
                <c:pt idx="2670">
                  <c:v>16155</c:v>
                </c:pt>
                <c:pt idx="2671">
                  <c:v>15971</c:v>
                </c:pt>
                <c:pt idx="2672">
                  <c:v>15779</c:v>
                </c:pt>
                <c:pt idx="2673">
                  <c:v>15629</c:v>
                </c:pt>
                <c:pt idx="2674">
                  <c:v>15573</c:v>
                </c:pt>
                <c:pt idx="2675">
                  <c:v>15606</c:v>
                </c:pt>
                <c:pt idx="2676">
                  <c:v>15680</c:v>
                </c:pt>
                <c:pt idx="2677">
                  <c:v>15756</c:v>
                </c:pt>
                <c:pt idx="2678">
                  <c:v>15835</c:v>
                </c:pt>
                <c:pt idx="2679">
                  <c:v>15911</c:v>
                </c:pt>
                <c:pt idx="2680">
                  <c:v>15946</c:v>
                </c:pt>
                <c:pt idx="2681">
                  <c:v>15911</c:v>
                </c:pt>
                <c:pt idx="2682">
                  <c:v>15821</c:v>
                </c:pt>
                <c:pt idx="2683">
                  <c:v>15698</c:v>
                </c:pt>
                <c:pt idx="2684">
                  <c:v>15519</c:v>
                </c:pt>
                <c:pt idx="2685">
                  <c:v>15262</c:v>
                </c:pt>
                <c:pt idx="2686">
                  <c:v>14957</c:v>
                </c:pt>
                <c:pt idx="2687">
                  <c:v>14683</c:v>
                </c:pt>
                <c:pt idx="2688">
                  <c:v>14544</c:v>
                </c:pt>
                <c:pt idx="2689">
                  <c:v>14615</c:v>
                </c:pt>
                <c:pt idx="2690">
                  <c:v>14865</c:v>
                </c:pt>
                <c:pt idx="2691">
                  <c:v>15154</c:v>
                </c:pt>
                <c:pt idx="2692">
                  <c:v>15336</c:v>
                </c:pt>
                <c:pt idx="2693">
                  <c:v>15364</c:v>
                </c:pt>
                <c:pt idx="2694">
                  <c:v>15279</c:v>
                </c:pt>
                <c:pt idx="2695">
                  <c:v>15165</c:v>
                </c:pt>
                <c:pt idx="2696">
                  <c:v>15094</c:v>
                </c:pt>
                <c:pt idx="2697">
                  <c:v>15068</c:v>
                </c:pt>
                <c:pt idx="2698">
                  <c:v>15044</c:v>
                </c:pt>
                <c:pt idx="2699">
                  <c:v>15031</c:v>
                </c:pt>
                <c:pt idx="2700">
                  <c:v>15059</c:v>
                </c:pt>
                <c:pt idx="2701">
                  <c:v>15060</c:v>
                </c:pt>
                <c:pt idx="2702">
                  <c:v>14940</c:v>
                </c:pt>
                <c:pt idx="2703">
                  <c:v>14736</c:v>
                </c:pt>
                <c:pt idx="2704">
                  <c:v>14596</c:v>
                </c:pt>
                <c:pt idx="2705">
                  <c:v>14614</c:v>
                </c:pt>
                <c:pt idx="2706">
                  <c:v>14752</c:v>
                </c:pt>
                <c:pt idx="2707">
                  <c:v>14890</c:v>
                </c:pt>
                <c:pt idx="2708">
                  <c:v>14935</c:v>
                </c:pt>
                <c:pt idx="2709">
                  <c:v>14897</c:v>
                </c:pt>
                <c:pt idx="2710">
                  <c:v>14845</c:v>
                </c:pt>
                <c:pt idx="2711">
                  <c:v>14816</c:v>
                </c:pt>
                <c:pt idx="2712">
                  <c:v>14796</c:v>
                </c:pt>
                <c:pt idx="2713">
                  <c:v>14760</c:v>
                </c:pt>
                <c:pt idx="2714">
                  <c:v>14701</c:v>
                </c:pt>
                <c:pt idx="2715">
                  <c:v>14604</c:v>
                </c:pt>
                <c:pt idx="2716">
                  <c:v>14443</c:v>
                </c:pt>
                <c:pt idx="2717">
                  <c:v>14248</c:v>
                </c:pt>
                <c:pt idx="2718">
                  <c:v>14117</c:v>
                </c:pt>
                <c:pt idx="2719">
                  <c:v>14110</c:v>
                </c:pt>
                <c:pt idx="2720">
                  <c:v>14174</c:v>
                </c:pt>
                <c:pt idx="2721">
                  <c:v>14225</c:v>
                </c:pt>
                <c:pt idx="2722">
                  <c:v>14234</c:v>
                </c:pt>
                <c:pt idx="2723">
                  <c:v>14191</c:v>
                </c:pt>
                <c:pt idx="2724">
                  <c:v>14066</c:v>
                </c:pt>
                <c:pt idx="2725">
                  <c:v>13850</c:v>
                </c:pt>
                <c:pt idx="2726">
                  <c:v>13605</c:v>
                </c:pt>
                <c:pt idx="2727">
                  <c:v>13433</c:v>
                </c:pt>
                <c:pt idx="2728">
                  <c:v>13382</c:v>
                </c:pt>
                <c:pt idx="2729">
                  <c:v>13405</c:v>
                </c:pt>
                <c:pt idx="2730">
                  <c:v>13418</c:v>
                </c:pt>
                <c:pt idx="2731">
                  <c:v>13372</c:v>
                </c:pt>
                <c:pt idx="2732">
                  <c:v>13280</c:v>
                </c:pt>
                <c:pt idx="2733">
                  <c:v>13179</c:v>
                </c:pt>
                <c:pt idx="2734">
                  <c:v>13058</c:v>
                </c:pt>
                <c:pt idx="2735">
                  <c:v>12880</c:v>
                </c:pt>
                <c:pt idx="2736">
                  <c:v>12659</c:v>
                </c:pt>
                <c:pt idx="2737">
                  <c:v>12452</c:v>
                </c:pt>
                <c:pt idx="2738">
                  <c:v>12299</c:v>
                </c:pt>
                <c:pt idx="2739">
                  <c:v>12237</c:v>
                </c:pt>
                <c:pt idx="2740">
                  <c:v>12294</c:v>
                </c:pt>
                <c:pt idx="2741">
                  <c:v>12433</c:v>
                </c:pt>
                <c:pt idx="2742">
                  <c:v>12576</c:v>
                </c:pt>
                <c:pt idx="2743">
                  <c:v>12681</c:v>
                </c:pt>
                <c:pt idx="2744">
                  <c:v>12749</c:v>
                </c:pt>
                <c:pt idx="2745">
                  <c:v>12779</c:v>
                </c:pt>
                <c:pt idx="2746">
                  <c:v>12753</c:v>
                </c:pt>
                <c:pt idx="2747">
                  <c:v>12657</c:v>
                </c:pt>
                <c:pt idx="2748">
                  <c:v>12532</c:v>
                </c:pt>
                <c:pt idx="2749">
                  <c:v>12468</c:v>
                </c:pt>
                <c:pt idx="2750">
                  <c:v>12533</c:v>
                </c:pt>
                <c:pt idx="2751">
                  <c:v>12718</c:v>
                </c:pt>
                <c:pt idx="2752">
                  <c:v>12912</c:v>
                </c:pt>
                <c:pt idx="2753">
                  <c:v>12982</c:v>
                </c:pt>
                <c:pt idx="2754">
                  <c:v>12898</c:v>
                </c:pt>
                <c:pt idx="2755">
                  <c:v>12740</c:v>
                </c:pt>
                <c:pt idx="2756">
                  <c:v>12595</c:v>
                </c:pt>
                <c:pt idx="2757">
                  <c:v>12490</c:v>
                </c:pt>
                <c:pt idx="2758">
                  <c:v>12410</c:v>
                </c:pt>
                <c:pt idx="2759">
                  <c:v>12341</c:v>
                </c:pt>
                <c:pt idx="2760">
                  <c:v>12296</c:v>
                </c:pt>
                <c:pt idx="2761">
                  <c:v>12304</c:v>
                </c:pt>
                <c:pt idx="2762">
                  <c:v>12382</c:v>
                </c:pt>
                <c:pt idx="2763">
                  <c:v>12482</c:v>
                </c:pt>
                <c:pt idx="2764">
                  <c:v>12491</c:v>
                </c:pt>
                <c:pt idx="2765">
                  <c:v>12326</c:v>
                </c:pt>
                <c:pt idx="2766">
                  <c:v>12039</c:v>
                </c:pt>
                <c:pt idx="2767">
                  <c:v>11768</c:v>
                </c:pt>
                <c:pt idx="2768">
                  <c:v>11603</c:v>
                </c:pt>
                <c:pt idx="2769">
                  <c:v>11539</c:v>
                </c:pt>
                <c:pt idx="2770">
                  <c:v>11544</c:v>
                </c:pt>
                <c:pt idx="2771">
                  <c:v>11604</c:v>
                </c:pt>
                <c:pt idx="2772">
                  <c:v>11713</c:v>
                </c:pt>
                <c:pt idx="2773">
                  <c:v>11807</c:v>
                </c:pt>
                <c:pt idx="2774">
                  <c:v>11823</c:v>
                </c:pt>
                <c:pt idx="2775">
                  <c:v>11807</c:v>
                </c:pt>
                <c:pt idx="2776">
                  <c:v>11865</c:v>
                </c:pt>
                <c:pt idx="2777">
                  <c:v>12030</c:v>
                </c:pt>
                <c:pt idx="2778">
                  <c:v>12204</c:v>
                </c:pt>
                <c:pt idx="2779">
                  <c:v>12239</c:v>
                </c:pt>
                <c:pt idx="2780">
                  <c:v>12065</c:v>
                </c:pt>
                <c:pt idx="2781">
                  <c:v>11740</c:v>
                </c:pt>
                <c:pt idx="2782">
                  <c:v>11384</c:v>
                </c:pt>
                <c:pt idx="2783">
                  <c:v>11086</c:v>
                </c:pt>
                <c:pt idx="2784">
                  <c:v>10866</c:v>
                </c:pt>
                <c:pt idx="2785">
                  <c:v>10717</c:v>
                </c:pt>
                <c:pt idx="2786">
                  <c:v>10660</c:v>
                </c:pt>
                <c:pt idx="2787">
                  <c:v>10700</c:v>
                </c:pt>
                <c:pt idx="2788">
                  <c:v>10778</c:v>
                </c:pt>
                <c:pt idx="2789">
                  <c:v>10830</c:v>
                </c:pt>
                <c:pt idx="2790">
                  <c:v>10865</c:v>
                </c:pt>
                <c:pt idx="2791">
                  <c:v>10919</c:v>
                </c:pt>
                <c:pt idx="2792">
                  <c:v>10976</c:v>
                </c:pt>
                <c:pt idx="2793">
                  <c:v>10980</c:v>
                </c:pt>
                <c:pt idx="2794">
                  <c:v>10908</c:v>
                </c:pt>
                <c:pt idx="2795">
                  <c:v>10795</c:v>
                </c:pt>
                <c:pt idx="2796">
                  <c:v>10679</c:v>
                </c:pt>
                <c:pt idx="2797">
                  <c:v>10581</c:v>
                </c:pt>
                <c:pt idx="2798">
                  <c:v>10525</c:v>
                </c:pt>
                <c:pt idx="2799">
                  <c:v>10520</c:v>
                </c:pt>
                <c:pt idx="2800">
                  <c:v>10547</c:v>
                </c:pt>
                <c:pt idx="2801">
                  <c:v>10564</c:v>
                </c:pt>
                <c:pt idx="2802">
                  <c:v>10540</c:v>
                </c:pt>
                <c:pt idx="2803">
                  <c:v>10485</c:v>
                </c:pt>
                <c:pt idx="2804">
                  <c:v>10444</c:v>
                </c:pt>
                <c:pt idx="2805">
                  <c:v>10449</c:v>
                </c:pt>
                <c:pt idx="2806">
                  <c:v>10477</c:v>
                </c:pt>
                <c:pt idx="2807">
                  <c:v>10465</c:v>
                </c:pt>
                <c:pt idx="2808">
                  <c:v>10404</c:v>
                </c:pt>
                <c:pt idx="2809">
                  <c:v>10334</c:v>
                </c:pt>
                <c:pt idx="2810">
                  <c:v>10267</c:v>
                </c:pt>
                <c:pt idx="2811">
                  <c:v>10156</c:v>
                </c:pt>
                <c:pt idx="2812">
                  <c:v>9957</c:v>
                </c:pt>
                <c:pt idx="2813">
                  <c:v>9691</c:v>
                </c:pt>
                <c:pt idx="2814">
                  <c:v>9447</c:v>
                </c:pt>
                <c:pt idx="2815">
                  <c:v>9339</c:v>
                </c:pt>
                <c:pt idx="2816">
                  <c:v>9443</c:v>
                </c:pt>
                <c:pt idx="2817">
                  <c:v>9718</c:v>
                </c:pt>
                <c:pt idx="2818">
                  <c:v>9998</c:v>
                </c:pt>
                <c:pt idx="2819">
                  <c:v>10115</c:v>
                </c:pt>
                <c:pt idx="2820">
                  <c:v>10044</c:v>
                </c:pt>
                <c:pt idx="2821">
                  <c:v>9899</c:v>
                </c:pt>
                <c:pt idx="2822">
                  <c:v>9815</c:v>
                </c:pt>
                <c:pt idx="2823">
                  <c:v>9846</c:v>
                </c:pt>
                <c:pt idx="2824">
                  <c:v>9922</c:v>
                </c:pt>
                <c:pt idx="2825">
                  <c:v>9915</c:v>
                </c:pt>
                <c:pt idx="2826">
                  <c:v>9763</c:v>
                </c:pt>
                <c:pt idx="2827">
                  <c:v>9534</c:v>
                </c:pt>
                <c:pt idx="2828">
                  <c:v>9382</c:v>
                </c:pt>
                <c:pt idx="2829">
                  <c:v>9413</c:v>
                </c:pt>
                <c:pt idx="2830">
                  <c:v>9575</c:v>
                </c:pt>
                <c:pt idx="2831">
                  <c:v>9740</c:v>
                </c:pt>
                <c:pt idx="2832">
                  <c:v>9848</c:v>
                </c:pt>
                <c:pt idx="2833">
                  <c:v>9932</c:v>
                </c:pt>
                <c:pt idx="2834">
                  <c:v>10039</c:v>
                </c:pt>
                <c:pt idx="2835">
                  <c:v>10165</c:v>
                </c:pt>
                <c:pt idx="2836">
                  <c:v>10255</c:v>
                </c:pt>
                <c:pt idx="2837">
                  <c:v>10238</c:v>
                </c:pt>
                <c:pt idx="2838">
                  <c:v>10120</c:v>
                </c:pt>
                <c:pt idx="2839">
                  <c:v>9984</c:v>
                </c:pt>
                <c:pt idx="2840">
                  <c:v>9904</c:v>
                </c:pt>
                <c:pt idx="2841">
                  <c:v>9901</c:v>
                </c:pt>
                <c:pt idx="2842">
                  <c:v>9945</c:v>
                </c:pt>
                <c:pt idx="2843">
                  <c:v>9967</c:v>
                </c:pt>
                <c:pt idx="2844">
                  <c:v>9926</c:v>
                </c:pt>
                <c:pt idx="2845">
                  <c:v>9858</c:v>
                </c:pt>
                <c:pt idx="2846">
                  <c:v>9836</c:v>
                </c:pt>
                <c:pt idx="2847">
                  <c:v>9864</c:v>
                </c:pt>
                <c:pt idx="2848">
                  <c:v>9875</c:v>
                </c:pt>
                <c:pt idx="2849">
                  <c:v>9815</c:v>
                </c:pt>
                <c:pt idx="2850">
                  <c:v>9714</c:v>
                </c:pt>
                <c:pt idx="2851">
                  <c:v>9623</c:v>
                </c:pt>
                <c:pt idx="2852">
                  <c:v>9539</c:v>
                </c:pt>
                <c:pt idx="2853">
                  <c:v>9425</c:v>
                </c:pt>
                <c:pt idx="2854">
                  <c:v>9286</c:v>
                </c:pt>
                <c:pt idx="2855">
                  <c:v>9158</c:v>
                </c:pt>
                <c:pt idx="2856">
                  <c:v>9031</c:v>
                </c:pt>
                <c:pt idx="2857">
                  <c:v>8853</c:v>
                </c:pt>
                <c:pt idx="2858">
                  <c:v>8609</c:v>
                </c:pt>
                <c:pt idx="2859">
                  <c:v>8383</c:v>
                </c:pt>
                <c:pt idx="2860">
                  <c:v>8279</c:v>
                </c:pt>
                <c:pt idx="2861">
                  <c:v>8328</c:v>
                </c:pt>
                <c:pt idx="2862">
                  <c:v>8475</c:v>
                </c:pt>
                <c:pt idx="2863">
                  <c:v>8617</c:v>
                </c:pt>
                <c:pt idx="2864">
                  <c:v>8659</c:v>
                </c:pt>
                <c:pt idx="2865">
                  <c:v>8575</c:v>
                </c:pt>
                <c:pt idx="2866">
                  <c:v>8422</c:v>
                </c:pt>
                <c:pt idx="2867">
                  <c:v>8276</c:v>
                </c:pt>
                <c:pt idx="2868">
                  <c:v>8166</c:v>
                </c:pt>
                <c:pt idx="2869">
                  <c:v>8095</c:v>
                </c:pt>
                <c:pt idx="2870">
                  <c:v>8076</c:v>
                </c:pt>
                <c:pt idx="2871">
                  <c:v>8120</c:v>
                </c:pt>
                <c:pt idx="2872">
                  <c:v>8203</c:v>
                </c:pt>
                <c:pt idx="2873">
                  <c:v>8295</c:v>
                </c:pt>
                <c:pt idx="2874">
                  <c:v>8392</c:v>
                </c:pt>
                <c:pt idx="2875">
                  <c:v>8502</c:v>
                </c:pt>
                <c:pt idx="2876">
                  <c:v>8610</c:v>
                </c:pt>
                <c:pt idx="2877">
                  <c:v>8691</c:v>
                </c:pt>
                <c:pt idx="2878">
                  <c:v>8721</c:v>
                </c:pt>
                <c:pt idx="2879">
                  <c:v>8683</c:v>
                </c:pt>
                <c:pt idx="2880">
                  <c:v>8583</c:v>
                </c:pt>
                <c:pt idx="2881">
                  <c:v>8446</c:v>
                </c:pt>
                <c:pt idx="2882">
                  <c:v>8319</c:v>
                </c:pt>
                <c:pt idx="2883">
                  <c:v>8274</c:v>
                </c:pt>
                <c:pt idx="2884">
                  <c:v>8348</c:v>
                </c:pt>
                <c:pt idx="2885">
                  <c:v>8482</c:v>
                </c:pt>
                <c:pt idx="2886">
                  <c:v>8559</c:v>
                </c:pt>
                <c:pt idx="2887">
                  <c:v>8524</c:v>
                </c:pt>
                <c:pt idx="2888">
                  <c:v>8417</c:v>
                </c:pt>
                <c:pt idx="2889">
                  <c:v>8284</c:v>
                </c:pt>
                <c:pt idx="2890">
                  <c:v>8119</c:v>
                </c:pt>
                <c:pt idx="2891">
                  <c:v>7895</c:v>
                </c:pt>
                <c:pt idx="2892">
                  <c:v>7615</c:v>
                </c:pt>
                <c:pt idx="2893">
                  <c:v>7320</c:v>
                </c:pt>
                <c:pt idx="2894">
                  <c:v>7062</c:v>
                </c:pt>
                <c:pt idx="2895">
                  <c:v>6903</c:v>
                </c:pt>
                <c:pt idx="2896">
                  <c:v>6873</c:v>
                </c:pt>
                <c:pt idx="2897">
                  <c:v>6921</c:v>
                </c:pt>
                <c:pt idx="2898">
                  <c:v>6952</c:v>
                </c:pt>
                <c:pt idx="2899">
                  <c:v>6945</c:v>
                </c:pt>
                <c:pt idx="2900">
                  <c:v>6958</c:v>
                </c:pt>
                <c:pt idx="2901">
                  <c:v>7030</c:v>
                </c:pt>
                <c:pt idx="2902">
                  <c:v>7117</c:v>
                </c:pt>
                <c:pt idx="2903">
                  <c:v>7152</c:v>
                </c:pt>
                <c:pt idx="2904">
                  <c:v>7114</c:v>
                </c:pt>
                <c:pt idx="2905">
                  <c:v>7033</c:v>
                </c:pt>
                <c:pt idx="2906">
                  <c:v>6951</c:v>
                </c:pt>
                <c:pt idx="2907">
                  <c:v>6882</c:v>
                </c:pt>
                <c:pt idx="2908">
                  <c:v>6811</c:v>
                </c:pt>
                <c:pt idx="2909">
                  <c:v>6744</c:v>
                </c:pt>
                <c:pt idx="2910">
                  <c:v>6720</c:v>
                </c:pt>
                <c:pt idx="2911">
                  <c:v>6760</c:v>
                </c:pt>
                <c:pt idx="2912">
                  <c:v>6796</c:v>
                </c:pt>
                <c:pt idx="2913">
                  <c:v>6750</c:v>
                </c:pt>
                <c:pt idx="2914">
                  <c:v>6634</c:v>
                </c:pt>
                <c:pt idx="2915">
                  <c:v>6533</c:v>
                </c:pt>
                <c:pt idx="2916">
                  <c:v>6514</c:v>
                </c:pt>
                <c:pt idx="2917">
                  <c:v>6581</c:v>
                </c:pt>
                <c:pt idx="2918">
                  <c:v>6693</c:v>
                </c:pt>
                <c:pt idx="2919">
                  <c:v>6786</c:v>
                </c:pt>
                <c:pt idx="2920">
                  <c:v>6783</c:v>
                </c:pt>
                <c:pt idx="2921">
                  <c:v>6625</c:v>
                </c:pt>
                <c:pt idx="2922">
                  <c:v>6355</c:v>
                </c:pt>
                <c:pt idx="2923">
                  <c:v>5188</c:v>
                </c:pt>
                <c:pt idx="2924">
                  <c:v>6159</c:v>
                </c:pt>
                <c:pt idx="2925">
                  <c:v>6313</c:v>
                </c:pt>
                <c:pt idx="2926">
                  <c:v>6457</c:v>
                </c:pt>
                <c:pt idx="2927">
                  <c:v>6488</c:v>
                </c:pt>
                <c:pt idx="2928">
                  <c:v>6367</c:v>
                </c:pt>
                <c:pt idx="2929">
                  <c:v>6117</c:v>
                </c:pt>
                <c:pt idx="2930">
                  <c:v>5859</c:v>
                </c:pt>
                <c:pt idx="2931">
                  <c:v>5744</c:v>
                </c:pt>
                <c:pt idx="2932">
                  <c:v>5820</c:v>
                </c:pt>
                <c:pt idx="2933">
                  <c:v>6006</c:v>
                </c:pt>
                <c:pt idx="2934">
                  <c:v>6179</c:v>
                </c:pt>
                <c:pt idx="2935">
                  <c:v>6250</c:v>
                </c:pt>
                <c:pt idx="2936">
                  <c:v>6187</c:v>
                </c:pt>
                <c:pt idx="2937">
                  <c:v>6028</c:v>
                </c:pt>
                <c:pt idx="2938">
                  <c:v>5872</c:v>
                </c:pt>
                <c:pt idx="2939">
                  <c:v>5806</c:v>
                </c:pt>
                <c:pt idx="2940">
                  <c:v>5855</c:v>
                </c:pt>
                <c:pt idx="2941">
                  <c:v>5983</c:v>
                </c:pt>
                <c:pt idx="2942">
                  <c:v>6120</c:v>
                </c:pt>
                <c:pt idx="2943">
                  <c:v>6192</c:v>
                </c:pt>
                <c:pt idx="2944">
                  <c:v>6187</c:v>
                </c:pt>
                <c:pt idx="2945">
                  <c:v>6164</c:v>
                </c:pt>
                <c:pt idx="2946">
                  <c:v>6173</c:v>
                </c:pt>
                <c:pt idx="2947">
                  <c:v>6181</c:v>
                </c:pt>
                <c:pt idx="2948">
                  <c:v>6143</c:v>
                </c:pt>
                <c:pt idx="2949">
                  <c:v>6091</c:v>
                </c:pt>
                <c:pt idx="2950">
                  <c:v>6083</c:v>
                </c:pt>
                <c:pt idx="2951">
                  <c:v>6106</c:v>
                </c:pt>
                <c:pt idx="2952">
                  <c:v>6100</c:v>
                </c:pt>
                <c:pt idx="2953">
                  <c:v>6020</c:v>
                </c:pt>
                <c:pt idx="2954">
                  <c:v>5858</c:v>
                </c:pt>
                <c:pt idx="2955">
                  <c:v>5654</c:v>
                </c:pt>
                <c:pt idx="2956">
                  <c:v>5488</c:v>
                </c:pt>
                <c:pt idx="2957">
                  <c:v>5442</c:v>
                </c:pt>
                <c:pt idx="2958">
                  <c:v>5530</c:v>
                </c:pt>
                <c:pt idx="2959">
                  <c:v>5667</c:v>
                </c:pt>
                <c:pt idx="2960">
                  <c:v>5739</c:v>
                </c:pt>
                <c:pt idx="2961">
                  <c:v>5699</c:v>
                </c:pt>
                <c:pt idx="2962">
                  <c:v>5578</c:v>
                </c:pt>
                <c:pt idx="2963">
                  <c:v>5435</c:v>
                </c:pt>
                <c:pt idx="2964">
                  <c:v>5320</c:v>
                </c:pt>
                <c:pt idx="2965">
                  <c:v>5265</c:v>
                </c:pt>
                <c:pt idx="2966">
                  <c:v>5292</c:v>
                </c:pt>
                <c:pt idx="2967">
                  <c:v>5414</c:v>
                </c:pt>
                <c:pt idx="2968">
                  <c:v>5613</c:v>
                </c:pt>
                <c:pt idx="2969">
                  <c:v>5822</c:v>
                </c:pt>
                <c:pt idx="2970">
                  <c:v>5966</c:v>
                </c:pt>
                <c:pt idx="2971">
                  <c:v>6020</c:v>
                </c:pt>
                <c:pt idx="2972">
                  <c:v>5998</c:v>
                </c:pt>
                <c:pt idx="2973">
                  <c:v>5930</c:v>
                </c:pt>
                <c:pt idx="2974">
                  <c:v>5848</c:v>
                </c:pt>
                <c:pt idx="2975">
                  <c:v>5767</c:v>
                </c:pt>
                <c:pt idx="2976">
                  <c:v>5673</c:v>
                </c:pt>
                <c:pt idx="2977">
                  <c:v>5532</c:v>
                </c:pt>
                <c:pt idx="2978">
                  <c:v>5327</c:v>
                </c:pt>
                <c:pt idx="2979">
                  <c:v>5107</c:v>
                </c:pt>
                <c:pt idx="2980">
                  <c:v>4964</c:v>
                </c:pt>
                <c:pt idx="2981">
                  <c:v>4929</c:v>
                </c:pt>
                <c:pt idx="2982">
                  <c:v>4944</c:v>
                </c:pt>
                <c:pt idx="2983">
                  <c:v>4940</c:v>
                </c:pt>
                <c:pt idx="2984">
                  <c:v>4895</c:v>
                </c:pt>
                <c:pt idx="2985">
                  <c:v>4806</c:v>
                </c:pt>
                <c:pt idx="2986">
                  <c:v>4661</c:v>
                </c:pt>
                <c:pt idx="2987">
                  <c:v>4455</c:v>
                </c:pt>
                <c:pt idx="2988">
                  <c:v>4248</c:v>
                </c:pt>
                <c:pt idx="2989">
                  <c:v>4151</c:v>
                </c:pt>
                <c:pt idx="2990">
                  <c:v>4209</c:v>
                </c:pt>
                <c:pt idx="2991">
                  <c:v>4337</c:v>
                </c:pt>
                <c:pt idx="2992">
                  <c:v>4426</c:v>
                </c:pt>
                <c:pt idx="2993">
                  <c:v>4446</c:v>
                </c:pt>
                <c:pt idx="2994">
                  <c:v>4446</c:v>
                </c:pt>
                <c:pt idx="2995">
                  <c:v>4471</c:v>
                </c:pt>
                <c:pt idx="2996">
                  <c:v>4520</c:v>
                </c:pt>
                <c:pt idx="2997">
                  <c:v>4570</c:v>
                </c:pt>
                <c:pt idx="2998">
                  <c:v>4619</c:v>
                </c:pt>
                <c:pt idx="2999">
                  <c:v>4681</c:v>
                </c:pt>
                <c:pt idx="3000">
                  <c:v>4754</c:v>
                </c:pt>
                <c:pt idx="3001">
                  <c:v>4824</c:v>
                </c:pt>
                <c:pt idx="3002">
                  <c:v>4872</c:v>
                </c:pt>
                <c:pt idx="3003">
                  <c:v>4886</c:v>
                </c:pt>
                <c:pt idx="3004">
                  <c:v>4872</c:v>
                </c:pt>
                <c:pt idx="3005">
                  <c:v>4864</c:v>
                </c:pt>
                <c:pt idx="3006">
                  <c:v>4884</c:v>
                </c:pt>
                <c:pt idx="3007">
                  <c:v>4914</c:v>
                </c:pt>
                <c:pt idx="3008">
                  <c:v>4916</c:v>
                </c:pt>
                <c:pt idx="3009">
                  <c:v>4868</c:v>
                </c:pt>
                <c:pt idx="3010">
                  <c:v>4793</c:v>
                </c:pt>
                <c:pt idx="3011">
                  <c:v>4723</c:v>
                </c:pt>
                <c:pt idx="3012">
                  <c:v>4669</c:v>
                </c:pt>
                <c:pt idx="3013">
                  <c:v>4614</c:v>
                </c:pt>
                <c:pt idx="3014">
                  <c:v>4532</c:v>
                </c:pt>
                <c:pt idx="3015">
                  <c:v>4425</c:v>
                </c:pt>
                <c:pt idx="3016">
                  <c:v>4317</c:v>
                </c:pt>
                <c:pt idx="3017">
                  <c:v>4242</c:v>
                </c:pt>
                <c:pt idx="3018">
                  <c:v>4225</c:v>
                </c:pt>
                <c:pt idx="3019">
                  <c:v>4278</c:v>
                </c:pt>
                <c:pt idx="3020">
                  <c:v>4378</c:v>
                </c:pt>
                <c:pt idx="3021">
                  <c:v>4469</c:v>
                </c:pt>
                <c:pt idx="3022">
                  <c:v>4490</c:v>
                </c:pt>
                <c:pt idx="3023">
                  <c:v>4414</c:v>
                </c:pt>
                <c:pt idx="3024">
                  <c:v>4283</c:v>
                </c:pt>
                <c:pt idx="3025">
                  <c:v>4182</c:v>
                </c:pt>
                <c:pt idx="3026">
                  <c:v>4158</c:v>
                </c:pt>
                <c:pt idx="3027">
                  <c:v>4182</c:v>
                </c:pt>
                <c:pt idx="3028">
                  <c:v>4203</c:v>
                </c:pt>
                <c:pt idx="3029">
                  <c:v>4209</c:v>
                </c:pt>
                <c:pt idx="3030">
                  <c:v>4205</c:v>
                </c:pt>
                <c:pt idx="3031">
                  <c:v>4192</c:v>
                </c:pt>
                <c:pt idx="3032">
                  <c:v>4178</c:v>
                </c:pt>
                <c:pt idx="3033">
                  <c:v>4198</c:v>
                </c:pt>
                <c:pt idx="3034">
                  <c:v>4285</c:v>
                </c:pt>
                <c:pt idx="3035">
                  <c:v>4430</c:v>
                </c:pt>
                <c:pt idx="3036">
                  <c:v>4573</c:v>
                </c:pt>
                <c:pt idx="3037">
                  <c:v>4637</c:v>
                </c:pt>
                <c:pt idx="3038">
                  <c:v>4579</c:v>
                </c:pt>
                <c:pt idx="3039">
                  <c:v>4424</c:v>
                </c:pt>
                <c:pt idx="3040">
                  <c:v>4229</c:v>
                </c:pt>
                <c:pt idx="3041">
                  <c:v>4032</c:v>
                </c:pt>
                <c:pt idx="3042">
                  <c:v>3840</c:v>
                </c:pt>
                <c:pt idx="3043">
                  <c:v>3672</c:v>
                </c:pt>
                <c:pt idx="3044">
                  <c:v>3568</c:v>
                </c:pt>
                <c:pt idx="3045">
                  <c:v>3539</c:v>
                </c:pt>
                <c:pt idx="3046">
                  <c:v>3554</c:v>
                </c:pt>
                <c:pt idx="3047">
                  <c:v>3593</c:v>
                </c:pt>
                <c:pt idx="3048">
                  <c:v>3691</c:v>
                </c:pt>
                <c:pt idx="3049">
                  <c:v>3863</c:v>
                </c:pt>
                <c:pt idx="3050">
                  <c:v>4052</c:v>
                </c:pt>
                <c:pt idx="3051">
                  <c:v>4164</c:v>
                </c:pt>
                <c:pt idx="3052">
                  <c:v>4148</c:v>
                </c:pt>
                <c:pt idx="3053">
                  <c:v>4034</c:v>
                </c:pt>
                <c:pt idx="3054">
                  <c:v>3900</c:v>
                </c:pt>
                <c:pt idx="3055">
                  <c:v>3801</c:v>
                </c:pt>
                <c:pt idx="3056">
                  <c:v>3761</c:v>
                </c:pt>
                <c:pt idx="3057">
                  <c:v>3772</c:v>
                </c:pt>
                <c:pt idx="3058">
                  <c:v>3770</c:v>
                </c:pt>
                <c:pt idx="3059">
                  <c:v>3680</c:v>
                </c:pt>
                <c:pt idx="3060">
                  <c:v>3511</c:v>
                </c:pt>
                <c:pt idx="3061">
                  <c:v>3336</c:v>
                </c:pt>
                <c:pt idx="3062">
                  <c:v>3206</c:v>
                </c:pt>
                <c:pt idx="3063">
                  <c:v>3124</c:v>
                </c:pt>
                <c:pt idx="3064">
                  <c:v>3099</c:v>
                </c:pt>
                <c:pt idx="3065">
                  <c:v>3164</c:v>
                </c:pt>
                <c:pt idx="3066">
                  <c:v>3343</c:v>
                </c:pt>
                <c:pt idx="3067">
                  <c:v>3588</c:v>
                </c:pt>
                <c:pt idx="3068">
                  <c:v>3776</c:v>
                </c:pt>
                <c:pt idx="3069">
                  <c:v>3807</c:v>
                </c:pt>
                <c:pt idx="3070">
                  <c:v>3699</c:v>
                </c:pt>
                <c:pt idx="3071">
                  <c:v>3554</c:v>
                </c:pt>
                <c:pt idx="3072">
                  <c:v>3448</c:v>
                </c:pt>
                <c:pt idx="3073">
                  <c:v>3389</c:v>
                </c:pt>
                <c:pt idx="3074">
                  <c:v>3339</c:v>
                </c:pt>
                <c:pt idx="3075">
                  <c:v>3266</c:v>
                </c:pt>
                <c:pt idx="3076">
                  <c:v>3187</c:v>
                </c:pt>
                <c:pt idx="3077">
                  <c:v>3150</c:v>
                </c:pt>
                <c:pt idx="3078">
                  <c:v>3179</c:v>
                </c:pt>
                <c:pt idx="3079">
                  <c:v>3257</c:v>
                </c:pt>
                <c:pt idx="3080">
                  <c:v>3369</c:v>
                </c:pt>
                <c:pt idx="3081">
                  <c:v>3526</c:v>
                </c:pt>
                <c:pt idx="3082">
                  <c:v>3716</c:v>
                </c:pt>
                <c:pt idx="3083">
                  <c:v>3891</c:v>
                </c:pt>
                <c:pt idx="3084">
                  <c:v>4024</c:v>
                </c:pt>
                <c:pt idx="3085">
                  <c:v>4138</c:v>
                </c:pt>
                <c:pt idx="3086">
                  <c:v>4263</c:v>
                </c:pt>
                <c:pt idx="3087">
                  <c:v>4371</c:v>
                </c:pt>
                <c:pt idx="3088">
                  <c:v>4390</c:v>
                </c:pt>
                <c:pt idx="3089">
                  <c:v>4274</c:v>
                </c:pt>
                <c:pt idx="3090">
                  <c:v>4014</c:v>
                </c:pt>
                <c:pt idx="3091">
                  <c:v>3636</c:v>
                </c:pt>
                <c:pt idx="3092">
                  <c:v>3249</c:v>
                </c:pt>
                <c:pt idx="3093">
                  <c:v>2988</c:v>
                </c:pt>
                <c:pt idx="3094">
                  <c:v>2882</c:v>
                </c:pt>
                <c:pt idx="3095">
                  <c:v>2842</c:v>
                </c:pt>
                <c:pt idx="3096">
                  <c:v>2791</c:v>
                </c:pt>
                <c:pt idx="3097">
                  <c:v>2734</c:v>
                </c:pt>
                <c:pt idx="3098">
                  <c:v>2711</c:v>
                </c:pt>
                <c:pt idx="3099">
                  <c:v>2740</c:v>
                </c:pt>
                <c:pt idx="3100">
                  <c:v>2818</c:v>
                </c:pt>
                <c:pt idx="3101">
                  <c:v>2954</c:v>
                </c:pt>
                <c:pt idx="3102">
                  <c:v>3144</c:v>
                </c:pt>
                <c:pt idx="3103">
                  <c:v>3302</c:v>
                </c:pt>
                <c:pt idx="3104">
                  <c:v>3304</c:v>
                </c:pt>
                <c:pt idx="3105">
                  <c:v>3117</c:v>
                </c:pt>
                <c:pt idx="3106">
                  <c:v>2851</c:v>
                </c:pt>
                <c:pt idx="3107">
                  <c:v>2654</c:v>
                </c:pt>
                <c:pt idx="3108">
                  <c:v>2585</c:v>
                </c:pt>
                <c:pt idx="3109">
                  <c:v>2583</c:v>
                </c:pt>
                <c:pt idx="3110">
                  <c:v>2558</c:v>
                </c:pt>
                <c:pt idx="3111">
                  <c:v>2482</c:v>
                </c:pt>
                <c:pt idx="3112">
                  <c:v>2404</c:v>
                </c:pt>
                <c:pt idx="3113">
                  <c:v>2374</c:v>
                </c:pt>
                <c:pt idx="3114">
                  <c:v>2398</c:v>
                </c:pt>
                <c:pt idx="3115">
                  <c:v>2445</c:v>
                </c:pt>
                <c:pt idx="3116">
                  <c:v>2485</c:v>
                </c:pt>
                <c:pt idx="3117">
                  <c:v>2512</c:v>
                </c:pt>
                <c:pt idx="3118">
                  <c:v>2529</c:v>
                </c:pt>
                <c:pt idx="3119">
                  <c:v>2533</c:v>
                </c:pt>
                <c:pt idx="3120">
                  <c:v>2529</c:v>
                </c:pt>
                <c:pt idx="3121">
                  <c:v>2535</c:v>
                </c:pt>
                <c:pt idx="3122">
                  <c:v>2565</c:v>
                </c:pt>
                <c:pt idx="3123">
                  <c:v>2625</c:v>
                </c:pt>
                <c:pt idx="3124">
                  <c:v>2700</c:v>
                </c:pt>
                <c:pt idx="3125">
                  <c:v>2737</c:v>
                </c:pt>
                <c:pt idx="3126">
                  <c:v>2702</c:v>
                </c:pt>
                <c:pt idx="3127">
                  <c:v>2642</c:v>
                </c:pt>
                <c:pt idx="3128">
                  <c:v>2654</c:v>
                </c:pt>
                <c:pt idx="3129">
                  <c:v>2779</c:v>
                </c:pt>
                <c:pt idx="3130">
                  <c:v>2960</c:v>
                </c:pt>
                <c:pt idx="3131">
                  <c:v>3104</c:v>
                </c:pt>
                <c:pt idx="3132">
                  <c:v>3149</c:v>
                </c:pt>
                <c:pt idx="3133">
                  <c:v>3092</c:v>
                </c:pt>
                <c:pt idx="3134">
                  <c:v>2986</c:v>
                </c:pt>
                <c:pt idx="3135">
                  <c:v>2885</c:v>
                </c:pt>
                <c:pt idx="3136">
                  <c:v>2784</c:v>
                </c:pt>
                <c:pt idx="3137">
                  <c:v>2639</c:v>
                </c:pt>
                <c:pt idx="3138">
                  <c:v>2461</c:v>
                </c:pt>
                <c:pt idx="3139">
                  <c:v>2332</c:v>
                </c:pt>
                <c:pt idx="3140">
                  <c:v>2336</c:v>
                </c:pt>
                <c:pt idx="3141">
                  <c:v>2467</c:v>
                </c:pt>
                <c:pt idx="3142">
                  <c:v>2619</c:v>
                </c:pt>
                <c:pt idx="3143">
                  <c:v>2662</c:v>
                </c:pt>
                <c:pt idx="3144">
                  <c:v>2543</c:v>
                </c:pt>
                <c:pt idx="3145">
                  <c:v>2313</c:v>
                </c:pt>
                <c:pt idx="3146">
                  <c:v>2068</c:v>
                </c:pt>
                <c:pt idx="3147">
                  <c:v>1874</c:v>
                </c:pt>
                <c:pt idx="3148">
                  <c:v>1748</c:v>
                </c:pt>
                <c:pt idx="3149">
                  <c:v>1691</c:v>
                </c:pt>
                <c:pt idx="3150">
                  <c:v>1712</c:v>
                </c:pt>
                <c:pt idx="3151">
                  <c:v>1836</c:v>
                </c:pt>
                <c:pt idx="3152">
                  <c:v>2060</c:v>
                </c:pt>
                <c:pt idx="3153">
                  <c:v>2319</c:v>
                </c:pt>
                <c:pt idx="3154">
                  <c:v>2530</c:v>
                </c:pt>
                <c:pt idx="3155">
                  <c:v>2679</c:v>
                </c:pt>
                <c:pt idx="3156">
                  <c:v>2834</c:v>
                </c:pt>
                <c:pt idx="3157">
                  <c:v>3014</c:v>
                </c:pt>
                <c:pt idx="3158">
                  <c:v>3126</c:v>
                </c:pt>
                <c:pt idx="3159">
                  <c:v>3095</c:v>
                </c:pt>
                <c:pt idx="3160">
                  <c:v>2948</c:v>
                </c:pt>
                <c:pt idx="3161">
                  <c:v>2749</c:v>
                </c:pt>
                <c:pt idx="3162">
                  <c:v>2531</c:v>
                </c:pt>
                <c:pt idx="3163">
                  <c:v>2320</c:v>
                </c:pt>
                <c:pt idx="3164">
                  <c:v>2151</c:v>
                </c:pt>
                <c:pt idx="3165">
                  <c:v>2037</c:v>
                </c:pt>
                <c:pt idx="3166">
                  <c:v>1970</c:v>
                </c:pt>
                <c:pt idx="3167">
                  <c:v>1926</c:v>
                </c:pt>
                <c:pt idx="3168">
                  <c:v>1858</c:v>
                </c:pt>
                <c:pt idx="3169">
                  <c:v>1733</c:v>
                </c:pt>
                <c:pt idx="3170">
                  <c:v>1552</c:v>
                </c:pt>
                <c:pt idx="3171">
                  <c:v>1329</c:v>
                </c:pt>
                <c:pt idx="3172">
                  <c:v>1098</c:v>
                </c:pt>
                <c:pt idx="3173">
                  <c:v>937</c:v>
                </c:pt>
                <c:pt idx="3174">
                  <c:v>900</c:v>
                </c:pt>
                <c:pt idx="3175">
                  <c:v>905</c:v>
                </c:pt>
                <c:pt idx="3176">
                  <c:v>808</c:v>
                </c:pt>
                <c:pt idx="3177">
                  <c:v>578</c:v>
                </c:pt>
                <c:pt idx="3178">
                  <c:v>343</c:v>
                </c:pt>
                <c:pt idx="3179">
                  <c:v>235</c:v>
                </c:pt>
                <c:pt idx="3180">
                  <c:v>259</c:v>
                </c:pt>
                <c:pt idx="3181">
                  <c:v>338</c:v>
                </c:pt>
                <c:pt idx="3182">
                  <c:v>423</c:v>
                </c:pt>
                <c:pt idx="3183">
                  <c:v>504</c:v>
                </c:pt>
                <c:pt idx="3184">
                  <c:v>571</c:v>
                </c:pt>
                <c:pt idx="3185">
                  <c:v>630</c:v>
                </c:pt>
                <c:pt idx="3186">
                  <c:v>702</c:v>
                </c:pt>
                <c:pt idx="3187">
                  <c:v>795</c:v>
                </c:pt>
                <c:pt idx="3188">
                  <c:v>893</c:v>
                </c:pt>
                <c:pt idx="3189">
                  <c:v>962</c:v>
                </c:pt>
                <c:pt idx="3190">
                  <c:v>965</c:v>
                </c:pt>
                <c:pt idx="3191">
                  <c:v>892</c:v>
                </c:pt>
                <c:pt idx="3192">
                  <c:v>792</c:v>
                </c:pt>
                <c:pt idx="3193">
                  <c:v>731</c:v>
                </c:pt>
                <c:pt idx="3194">
                  <c:v>714</c:v>
                </c:pt>
                <c:pt idx="3195">
                  <c:v>677</c:v>
                </c:pt>
                <c:pt idx="3196">
                  <c:v>587</c:v>
                </c:pt>
                <c:pt idx="3197">
                  <c:v>466</c:v>
                </c:pt>
                <c:pt idx="3198">
                  <c:v>352</c:v>
                </c:pt>
                <c:pt idx="3199">
                  <c:v>292</c:v>
                </c:pt>
                <c:pt idx="3200">
                  <c:v>312</c:v>
                </c:pt>
                <c:pt idx="3201">
                  <c:v>400</c:v>
                </c:pt>
                <c:pt idx="3202">
                  <c:v>533</c:v>
                </c:pt>
                <c:pt idx="3203">
                  <c:v>691</c:v>
                </c:pt>
                <c:pt idx="3204">
                  <c:v>850</c:v>
                </c:pt>
                <c:pt idx="3205">
                  <c:v>998</c:v>
                </c:pt>
                <c:pt idx="3206">
                  <c:v>1124</c:v>
                </c:pt>
                <c:pt idx="3207">
                  <c:v>1174</c:v>
                </c:pt>
                <c:pt idx="3208">
                  <c:v>1095</c:v>
                </c:pt>
                <c:pt idx="3209">
                  <c:v>922</c:v>
                </c:pt>
                <c:pt idx="3210">
                  <c:v>747</c:v>
                </c:pt>
                <c:pt idx="3211">
                  <c:v>625</c:v>
                </c:pt>
                <c:pt idx="3212">
                  <c:v>551</c:v>
                </c:pt>
                <c:pt idx="3213">
                  <c:v>502</c:v>
                </c:pt>
                <c:pt idx="3214">
                  <c:v>463</c:v>
                </c:pt>
                <c:pt idx="3215">
                  <c:v>432</c:v>
                </c:pt>
                <c:pt idx="3216">
                  <c:v>399</c:v>
                </c:pt>
                <c:pt idx="3217">
                  <c:v>323</c:v>
                </c:pt>
                <c:pt idx="3218">
                  <c:v>154</c:v>
                </c:pt>
                <c:pt idx="3219">
                  <c:v>-104</c:v>
                </c:pt>
                <c:pt idx="3220">
                  <c:v>-366</c:v>
                </c:pt>
                <c:pt idx="3221">
                  <c:v>-521</c:v>
                </c:pt>
                <c:pt idx="3222">
                  <c:v>-505</c:v>
                </c:pt>
                <c:pt idx="3223">
                  <c:v>-337</c:v>
                </c:pt>
                <c:pt idx="3224">
                  <c:v>-104</c:v>
                </c:pt>
                <c:pt idx="3225">
                  <c:v>100</c:v>
                </c:pt>
                <c:pt idx="3226">
                  <c:v>217</c:v>
                </c:pt>
                <c:pt idx="3227">
                  <c:v>220</c:v>
                </c:pt>
                <c:pt idx="3228">
                  <c:v>116</c:v>
                </c:pt>
                <c:pt idx="3229">
                  <c:v>-33</c:v>
                </c:pt>
                <c:pt idx="3230">
                  <c:v>-143</c:v>
                </c:pt>
                <c:pt idx="3231">
                  <c:v>-167</c:v>
                </c:pt>
                <c:pt idx="3232">
                  <c:v>-93</c:v>
                </c:pt>
                <c:pt idx="3233">
                  <c:v>58</c:v>
                </c:pt>
                <c:pt idx="3234">
                  <c:v>231</c:v>
                </c:pt>
                <c:pt idx="3235">
                  <c:v>360</c:v>
                </c:pt>
                <c:pt idx="3236">
                  <c:v>409</c:v>
                </c:pt>
                <c:pt idx="3237">
                  <c:v>367</c:v>
                </c:pt>
                <c:pt idx="3238">
                  <c:v>247</c:v>
                </c:pt>
                <c:pt idx="3239">
                  <c:v>121</c:v>
                </c:pt>
                <c:pt idx="3240">
                  <c:v>83</c:v>
                </c:pt>
                <c:pt idx="3241">
                  <c:v>156</c:v>
                </c:pt>
                <c:pt idx="3242">
                  <c:v>277</c:v>
                </c:pt>
                <c:pt idx="3243">
                  <c:v>364</c:v>
                </c:pt>
                <c:pt idx="3244">
                  <c:v>373</c:v>
                </c:pt>
                <c:pt idx="3245">
                  <c:v>302</c:v>
                </c:pt>
                <c:pt idx="3246">
                  <c:v>188</c:v>
                </c:pt>
                <c:pt idx="3247">
                  <c:v>89</c:v>
                </c:pt>
                <c:pt idx="3248">
                  <c:v>46</c:v>
                </c:pt>
                <c:pt idx="3249">
                  <c:v>42</c:v>
                </c:pt>
                <c:pt idx="3250">
                  <c:v>34</c:v>
                </c:pt>
                <c:pt idx="3251">
                  <c:v>-1</c:v>
                </c:pt>
                <c:pt idx="3252">
                  <c:v>-74</c:v>
                </c:pt>
                <c:pt idx="3253">
                  <c:v>-200</c:v>
                </c:pt>
                <c:pt idx="3254">
                  <c:v>-375</c:v>
                </c:pt>
                <c:pt idx="3255">
                  <c:v>-544</c:v>
                </c:pt>
                <c:pt idx="3256">
                  <c:v>-644</c:v>
                </c:pt>
                <c:pt idx="3257">
                  <c:v>-650</c:v>
                </c:pt>
                <c:pt idx="3258">
                  <c:v>-577</c:v>
                </c:pt>
                <c:pt idx="3259">
                  <c:v>-437</c:v>
                </c:pt>
                <c:pt idx="3260">
                  <c:v>-246</c:v>
                </c:pt>
                <c:pt idx="3261">
                  <c:v>-46</c:v>
                </c:pt>
                <c:pt idx="3262">
                  <c:v>105</c:v>
                </c:pt>
                <c:pt idx="3263">
                  <c:v>173</c:v>
                </c:pt>
                <c:pt idx="3264">
                  <c:v>181</c:v>
                </c:pt>
                <c:pt idx="3265">
                  <c:v>177</c:v>
                </c:pt>
                <c:pt idx="3266">
                  <c:v>208</c:v>
                </c:pt>
                <c:pt idx="3267">
                  <c:v>294</c:v>
                </c:pt>
                <c:pt idx="3268">
                  <c:v>417</c:v>
                </c:pt>
                <c:pt idx="3269">
                  <c:v>524</c:v>
                </c:pt>
                <c:pt idx="3270">
                  <c:v>572</c:v>
                </c:pt>
                <c:pt idx="3271">
                  <c:v>552</c:v>
                </c:pt>
                <c:pt idx="3272">
                  <c:v>463</c:v>
                </c:pt>
                <c:pt idx="3273">
                  <c:v>310</c:v>
                </c:pt>
                <c:pt idx="3274">
                  <c:v>147</c:v>
                </c:pt>
                <c:pt idx="3275">
                  <c:v>67</c:v>
                </c:pt>
                <c:pt idx="3276">
                  <c:v>125</c:v>
                </c:pt>
                <c:pt idx="3277">
                  <c:v>290</c:v>
                </c:pt>
                <c:pt idx="3278">
                  <c:v>478</c:v>
                </c:pt>
                <c:pt idx="3279">
                  <c:v>615</c:v>
                </c:pt>
                <c:pt idx="3280">
                  <c:v>661</c:v>
                </c:pt>
                <c:pt idx="3281">
                  <c:v>627</c:v>
                </c:pt>
                <c:pt idx="3282">
                  <c:v>571</c:v>
                </c:pt>
                <c:pt idx="3283">
                  <c:v>567</c:v>
                </c:pt>
                <c:pt idx="3284">
                  <c:v>641</c:v>
                </c:pt>
                <c:pt idx="3285">
                  <c:v>760</c:v>
                </c:pt>
                <c:pt idx="3286">
                  <c:v>858</c:v>
                </c:pt>
                <c:pt idx="3287">
                  <c:v>895</c:v>
                </c:pt>
                <c:pt idx="3288">
                  <c:v>883</c:v>
                </c:pt>
                <c:pt idx="3289">
                  <c:v>835</c:v>
                </c:pt>
                <c:pt idx="3290">
                  <c:v>745</c:v>
                </c:pt>
                <c:pt idx="3291">
                  <c:v>632</c:v>
                </c:pt>
                <c:pt idx="3292">
                  <c:v>541</c:v>
                </c:pt>
                <c:pt idx="3293">
                  <c:v>488</c:v>
                </c:pt>
                <c:pt idx="3294">
                  <c:v>454</c:v>
                </c:pt>
                <c:pt idx="3295">
                  <c:v>411</c:v>
                </c:pt>
                <c:pt idx="3296">
                  <c:v>356</c:v>
                </c:pt>
                <c:pt idx="3297">
                  <c:v>335</c:v>
                </c:pt>
                <c:pt idx="3298">
                  <c:v>391</c:v>
                </c:pt>
                <c:pt idx="3299">
                  <c:v>506</c:v>
                </c:pt>
                <c:pt idx="3300">
                  <c:v>604</c:v>
                </c:pt>
                <c:pt idx="3301">
                  <c:v>612</c:v>
                </c:pt>
                <c:pt idx="3302">
                  <c:v>504</c:v>
                </c:pt>
                <c:pt idx="3303">
                  <c:v>300</c:v>
                </c:pt>
                <c:pt idx="3304">
                  <c:v>76</c:v>
                </c:pt>
                <c:pt idx="3305">
                  <c:v>-81</c:v>
                </c:pt>
                <c:pt idx="3306">
                  <c:v>-156</c:v>
                </c:pt>
                <c:pt idx="3307">
                  <c:v>-183</c:v>
                </c:pt>
                <c:pt idx="3308">
                  <c:v>-166</c:v>
                </c:pt>
                <c:pt idx="3309">
                  <c:v>-63</c:v>
                </c:pt>
                <c:pt idx="3310">
                  <c:v>126</c:v>
                </c:pt>
                <c:pt idx="3311">
                  <c:v>308</c:v>
                </c:pt>
                <c:pt idx="3312">
                  <c:v>364</c:v>
                </c:pt>
                <c:pt idx="3313">
                  <c:v>259</c:v>
                </c:pt>
                <c:pt idx="3314">
                  <c:v>80</c:v>
                </c:pt>
                <c:pt idx="3315">
                  <c:v>-53</c:v>
                </c:pt>
                <c:pt idx="3316">
                  <c:v>-100</c:v>
                </c:pt>
                <c:pt idx="3317">
                  <c:v>-102</c:v>
                </c:pt>
                <c:pt idx="3318">
                  <c:v>-74</c:v>
                </c:pt>
                <c:pt idx="3319">
                  <c:v>27</c:v>
                </c:pt>
                <c:pt idx="3320">
                  <c:v>215</c:v>
                </c:pt>
                <c:pt idx="3321">
                  <c:v>405</c:v>
                </c:pt>
                <c:pt idx="3322">
                  <c:v>486</c:v>
                </c:pt>
                <c:pt idx="3323">
                  <c:v>428</c:v>
                </c:pt>
                <c:pt idx="3324">
                  <c:v>290</c:v>
                </c:pt>
                <c:pt idx="3325">
                  <c:v>142</c:v>
                </c:pt>
                <c:pt idx="3326">
                  <c:v>18</c:v>
                </c:pt>
                <c:pt idx="3327">
                  <c:v>-83</c:v>
                </c:pt>
                <c:pt idx="3328">
                  <c:v>-158</c:v>
                </c:pt>
                <c:pt idx="3329">
                  <c:v>-189</c:v>
                </c:pt>
                <c:pt idx="3330">
                  <c:v>-169</c:v>
                </c:pt>
                <c:pt idx="3331">
                  <c:v>-108</c:v>
                </c:pt>
                <c:pt idx="3332">
                  <c:v>-23</c:v>
                </c:pt>
                <c:pt idx="3333">
                  <c:v>70</c:v>
                </c:pt>
                <c:pt idx="3334">
                  <c:v>158</c:v>
                </c:pt>
                <c:pt idx="3335">
                  <c:v>238</c:v>
                </c:pt>
                <c:pt idx="3336">
                  <c:v>338</c:v>
                </c:pt>
                <c:pt idx="3337">
                  <c:v>465</c:v>
                </c:pt>
                <c:pt idx="3338">
                  <c:v>536</c:v>
                </c:pt>
                <c:pt idx="3339">
                  <c:v>477</c:v>
                </c:pt>
                <c:pt idx="3340">
                  <c:v>386</c:v>
                </c:pt>
                <c:pt idx="3341">
                  <c:v>431</c:v>
                </c:pt>
                <c:pt idx="3342">
                  <c:v>615</c:v>
                </c:pt>
                <c:pt idx="3343">
                  <c:v>790</c:v>
                </c:pt>
                <c:pt idx="3344">
                  <c:v>866</c:v>
                </c:pt>
                <c:pt idx="3345">
                  <c:v>895</c:v>
                </c:pt>
                <c:pt idx="3346">
                  <c:v>962</c:v>
                </c:pt>
                <c:pt idx="3347">
                  <c:v>1065</c:v>
                </c:pt>
                <c:pt idx="3348">
                  <c:v>1135</c:v>
                </c:pt>
                <c:pt idx="3349">
                  <c:v>1126</c:v>
                </c:pt>
                <c:pt idx="3350">
                  <c:v>1039</c:v>
                </c:pt>
                <c:pt idx="3351">
                  <c:v>902</c:v>
                </c:pt>
                <c:pt idx="3352">
                  <c:v>756</c:v>
                </c:pt>
                <c:pt idx="3353">
                  <c:v>612</c:v>
                </c:pt>
                <c:pt idx="3354">
                  <c:v>450</c:v>
                </c:pt>
                <c:pt idx="3355">
                  <c:v>281</c:v>
                </c:pt>
                <c:pt idx="3356">
                  <c:v>141</c:v>
                </c:pt>
                <c:pt idx="3357">
                  <c:v>26</c:v>
                </c:pt>
                <c:pt idx="3358">
                  <c:v>-94</c:v>
                </c:pt>
                <c:pt idx="3359">
                  <c:v>-199</c:v>
                </c:pt>
                <c:pt idx="3360">
                  <c:v>-221</c:v>
                </c:pt>
                <c:pt idx="3361">
                  <c:v>-135</c:v>
                </c:pt>
                <c:pt idx="3362">
                  <c:v>-5</c:v>
                </c:pt>
                <c:pt idx="3363">
                  <c:v>60</c:v>
                </c:pt>
                <c:pt idx="3364">
                  <c:v>15</c:v>
                </c:pt>
                <c:pt idx="3365">
                  <c:v>-65</c:v>
                </c:pt>
                <c:pt idx="3366">
                  <c:v>-66</c:v>
                </c:pt>
                <c:pt idx="3367">
                  <c:v>32</c:v>
                </c:pt>
                <c:pt idx="3368">
                  <c:v>151</c:v>
                </c:pt>
                <c:pt idx="3369">
                  <c:v>214</c:v>
                </c:pt>
                <c:pt idx="3370">
                  <c:v>217</c:v>
                </c:pt>
                <c:pt idx="3371">
                  <c:v>239</c:v>
                </c:pt>
                <c:pt idx="3372">
                  <c:v>358</c:v>
                </c:pt>
                <c:pt idx="3373">
                  <c:v>550</c:v>
                </c:pt>
                <c:pt idx="3374">
                  <c:v>680</c:v>
                </c:pt>
                <c:pt idx="3375">
                  <c:v>641</c:v>
                </c:pt>
                <c:pt idx="3376">
                  <c:v>449</c:v>
                </c:pt>
                <c:pt idx="3377">
                  <c:v>194</c:v>
                </c:pt>
                <c:pt idx="3378">
                  <c:v>-29</c:v>
                </c:pt>
                <c:pt idx="3379">
                  <c:v>-145</c:v>
                </c:pt>
                <c:pt idx="3380">
                  <c:v>-119</c:v>
                </c:pt>
                <c:pt idx="3381">
                  <c:v>15</c:v>
                </c:pt>
                <c:pt idx="3382">
                  <c:v>161</c:v>
                </c:pt>
                <c:pt idx="3383">
                  <c:v>222</c:v>
                </c:pt>
                <c:pt idx="3384">
                  <c:v>186</c:v>
                </c:pt>
                <c:pt idx="3385">
                  <c:v>152</c:v>
                </c:pt>
                <c:pt idx="3386">
                  <c:v>251</c:v>
                </c:pt>
                <c:pt idx="3387">
                  <c:v>533</c:v>
                </c:pt>
                <c:pt idx="3388">
                  <c:v>933</c:v>
                </c:pt>
                <c:pt idx="3389">
                  <c:v>1326</c:v>
                </c:pt>
                <c:pt idx="3390">
                  <c:v>1586</c:v>
                </c:pt>
                <c:pt idx="3391">
                  <c:v>1632</c:v>
                </c:pt>
                <c:pt idx="3392">
                  <c:v>1479</c:v>
                </c:pt>
                <c:pt idx="3393">
                  <c:v>1219</c:v>
                </c:pt>
                <c:pt idx="3394">
                  <c:v>923</c:v>
                </c:pt>
                <c:pt idx="3395">
                  <c:v>611</c:v>
                </c:pt>
                <c:pt idx="3396">
                  <c:v>305</c:v>
                </c:pt>
                <c:pt idx="3397">
                  <c:v>46</c:v>
                </c:pt>
                <c:pt idx="3398">
                  <c:v>-138</c:v>
                </c:pt>
                <c:pt idx="3399">
                  <c:v>-246</c:v>
                </c:pt>
                <c:pt idx="3400">
                  <c:v>-288</c:v>
                </c:pt>
                <c:pt idx="3401">
                  <c:v>-272</c:v>
                </c:pt>
                <c:pt idx="3402">
                  <c:v>-198</c:v>
                </c:pt>
                <c:pt idx="3403">
                  <c:v>-84</c:v>
                </c:pt>
                <c:pt idx="3404">
                  <c:v>14</c:v>
                </c:pt>
                <c:pt idx="3405">
                  <c:v>35</c:v>
                </c:pt>
                <c:pt idx="3406">
                  <c:v>-32</c:v>
                </c:pt>
                <c:pt idx="3407">
                  <c:v>-126</c:v>
                </c:pt>
                <c:pt idx="3408">
                  <c:v>-161</c:v>
                </c:pt>
                <c:pt idx="3409">
                  <c:v>-101</c:v>
                </c:pt>
                <c:pt idx="3410">
                  <c:v>-2</c:v>
                </c:pt>
                <c:pt idx="3411">
                  <c:v>53</c:v>
                </c:pt>
                <c:pt idx="3412">
                  <c:v>60</c:v>
                </c:pt>
                <c:pt idx="3413">
                  <c:v>78</c:v>
                </c:pt>
                <c:pt idx="3414">
                  <c:v>123</c:v>
                </c:pt>
                <c:pt idx="3415">
                  <c:v>152</c:v>
                </c:pt>
                <c:pt idx="3416">
                  <c:v>151</c:v>
                </c:pt>
                <c:pt idx="3417">
                  <c:v>198</c:v>
                </c:pt>
                <c:pt idx="3418">
                  <c:v>372</c:v>
                </c:pt>
                <c:pt idx="3419">
                  <c:v>617</c:v>
                </c:pt>
                <c:pt idx="3420">
                  <c:v>760</c:v>
                </c:pt>
                <c:pt idx="3421">
                  <c:v>674</c:v>
                </c:pt>
                <c:pt idx="3422">
                  <c:v>419</c:v>
                </c:pt>
                <c:pt idx="3423">
                  <c:v>183</c:v>
                </c:pt>
                <c:pt idx="3424">
                  <c:v>92</c:v>
                </c:pt>
                <c:pt idx="3425">
                  <c:v>93</c:v>
                </c:pt>
                <c:pt idx="3426">
                  <c:v>29</c:v>
                </c:pt>
                <c:pt idx="3427">
                  <c:v>-185</c:v>
                </c:pt>
                <c:pt idx="3428">
                  <c:v>-490</c:v>
                </c:pt>
                <c:pt idx="3429">
                  <c:v>-803</c:v>
                </c:pt>
                <c:pt idx="3430">
                  <c:v>-1081</c:v>
                </c:pt>
                <c:pt idx="3431">
                  <c:v>-1268</c:v>
                </c:pt>
                <c:pt idx="3432">
                  <c:v>-1286</c:v>
                </c:pt>
                <c:pt idx="3433">
                  <c:v>-1125</c:v>
                </c:pt>
                <c:pt idx="3434">
                  <c:v>-883</c:v>
                </c:pt>
                <c:pt idx="3435">
                  <c:v>-690</c:v>
                </c:pt>
                <c:pt idx="3436">
                  <c:v>-624</c:v>
                </c:pt>
                <c:pt idx="3437">
                  <c:v>-689</c:v>
                </c:pt>
                <c:pt idx="3438">
                  <c:v>-825</c:v>
                </c:pt>
                <c:pt idx="3439">
                  <c:v>-892</c:v>
                </c:pt>
                <c:pt idx="3440">
                  <c:v>-758</c:v>
                </c:pt>
                <c:pt idx="3441">
                  <c:v>-430</c:v>
                </c:pt>
                <c:pt idx="3442">
                  <c:v>-59</c:v>
                </c:pt>
                <c:pt idx="3443">
                  <c:v>204</c:v>
                </c:pt>
                <c:pt idx="3444">
                  <c:v>326</c:v>
                </c:pt>
                <c:pt idx="3445">
                  <c:v>340</c:v>
                </c:pt>
                <c:pt idx="3446">
                  <c:v>290</c:v>
                </c:pt>
                <c:pt idx="3447">
                  <c:v>218</c:v>
                </c:pt>
                <c:pt idx="3448">
                  <c:v>148</c:v>
                </c:pt>
                <c:pt idx="3449">
                  <c:v>50</c:v>
                </c:pt>
                <c:pt idx="3450">
                  <c:v>-129</c:v>
                </c:pt>
                <c:pt idx="3451">
                  <c:v>-420</c:v>
                </c:pt>
                <c:pt idx="3452">
                  <c:v>-805</c:v>
                </c:pt>
                <c:pt idx="3453">
                  <c:v>-1212</c:v>
                </c:pt>
                <c:pt idx="3454">
                  <c:v>-1538</c:v>
                </c:pt>
                <c:pt idx="3455">
                  <c:v>-1693</c:v>
                </c:pt>
                <c:pt idx="3456">
                  <c:v>-1653</c:v>
                </c:pt>
                <c:pt idx="3457">
                  <c:v>-1471</c:v>
                </c:pt>
                <c:pt idx="3458">
                  <c:v>-1226</c:v>
                </c:pt>
                <c:pt idx="3459">
                  <c:v>-1005</c:v>
                </c:pt>
                <c:pt idx="3460">
                  <c:v>-872</c:v>
                </c:pt>
                <c:pt idx="3461">
                  <c:v>-849</c:v>
                </c:pt>
                <c:pt idx="3462">
                  <c:v>-930</c:v>
                </c:pt>
                <c:pt idx="3463">
                  <c:v>-1062</c:v>
                </c:pt>
                <c:pt idx="3464">
                  <c:v>-1138</c:v>
                </c:pt>
                <c:pt idx="3465">
                  <c:v>-1114</c:v>
                </c:pt>
                <c:pt idx="3466">
                  <c:v>-1043</c:v>
                </c:pt>
                <c:pt idx="3467">
                  <c:v>-967</c:v>
                </c:pt>
                <c:pt idx="3468">
                  <c:v>-883</c:v>
                </c:pt>
                <c:pt idx="3469">
                  <c:v>-796</c:v>
                </c:pt>
                <c:pt idx="3470">
                  <c:v>-739</c:v>
                </c:pt>
                <c:pt idx="3471">
                  <c:v>-762</c:v>
                </c:pt>
                <c:pt idx="3472">
                  <c:v>-886</c:v>
                </c:pt>
                <c:pt idx="3473">
                  <c:v>-1057</c:v>
                </c:pt>
                <c:pt idx="3474">
                  <c:v>-1177</c:v>
                </c:pt>
                <c:pt idx="3475">
                  <c:v>-1196</c:v>
                </c:pt>
                <c:pt idx="3476">
                  <c:v>-1138</c:v>
                </c:pt>
                <c:pt idx="3477">
                  <c:v>-1025</c:v>
                </c:pt>
                <c:pt idx="3478">
                  <c:v>-848</c:v>
                </c:pt>
                <c:pt idx="3479">
                  <c:v>-623</c:v>
                </c:pt>
                <c:pt idx="3480">
                  <c:v>-421</c:v>
                </c:pt>
                <c:pt idx="3481">
                  <c:v>-298</c:v>
                </c:pt>
                <c:pt idx="3482">
                  <c:v>-291</c:v>
                </c:pt>
                <c:pt idx="3483">
                  <c:v>-437</c:v>
                </c:pt>
                <c:pt idx="3484">
                  <c:v>-729</c:v>
                </c:pt>
                <c:pt idx="3485">
                  <c:v>-1051</c:v>
                </c:pt>
                <c:pt idx="3486">
                  <c:v>-1279</c:v>
                </c:pt>
                <c:pt idx="3487">
                  <c:v>-1404</c:v>
                </c:pt>
                <c:pt idx="3488">
                  <c:v>-1490</c:v>
                </c:pt>
                <c:pt idx="3489">
                  <c:v>-1559</c:v>
                </c:pt>
                <c:pt idx="3490">
                  <c:v>-1565</c:v>
                </c:pt>
                <c:pt idx="3491">
                  <c:v>-1456</c:v>
                </c:pt>
                <c:pt idx="3492">
                  <c:v>-1240</c:v>
                </c:pt>
                <c:pt idx="3493">
                  <c:v>-995</c:v>
                </c:pt>
                <c:pt idx="3494">
                  <c:v>-824</c:v>
                </c:pt>
                <c:pt idx="3495">
                  <c:v>-804</c:v>
                </c:pt>
                <c:pt idx="3496">
                  <c:v>-957</c:v>
                </c:pt>
                <c:pt idx="3497">
                  <c:v>-1240</c:v>
                </c:pt>
                <c:pt idx="3498">
                  <c:v>-1550</c:v>
                </c:pt>
                <c:pt idx="3499">
                  <c:v>-1779</c:v>
                </c:pt>
                <c:pt idx="3500">
                  <c:v>-1902</c:v>
                </c:pt>
                <c:pt idx="3501">
                  <c:v>-1946</c:v>
                </c:pt>
                <c:pt idx="3502">
                  <c:v>-1899</c:v>
                </c:pt>
                <c:pt idx="3503">
                  <c:v>-1708</c:v>
                </c:pt>
                <c:pt idx="3504">
                  <c:v>-1401</c:v>
                </c:pt>
                <c:pt idx="3505">
                  <c:v>-1094</c:v>
                </c:pt>
                <c:pt idx="3506">
                  <c:v>-882</c:v>
                </c:pt>
                <c:pt idx="3507">
                  <c:v>-784</c:v>
                </c:pt>
                <c:pt idx="3508">
                  <c:v>-807</c:v>
                </c:pt>
                <c:pt idx="3509">
                  <c:v>-970</c:v>
                </c:pt>
                <c:pt idx="3510">
                  <c:v>-1238</c:v>
                </c:pt>
                <c:pt idx="3511">
                  <c:v>-1507</c:v>
                </c:pt>
                <c:pt idx="3512">
                  <c:v>-1689</c:v>
                </c:pt>
                <c:pt idx="3513">
                  <c:v>-1775</c:v>
                </c:pt>
                <c:pt idx="3514">
                  <c:v>-1815</c:v>
                </c:pt>
                <c:pt idx="3515">
                  <c:v>-1859</c:v>
                </c:pt>
                <c:pt idx="3516">
                  <c:v>-1922</c:v>
                </c:pt>
                <c:pt idx="3517">
                  <c:v>-2007</c:v>
                </c:pt>
                <c:pt idx="3518">
                  <c:v>-2115</c:v>
                </c:pt>
                <c:pt idx="3519">
                  <c:v>-2203</c:v>
                </c:pt>
                <c:pt idx="3520">
                  <c:v>-2205</c:v>
                </c:pt>
                <c:pt idx="3521">
                  <c:v>-2139</c:v>
                </c:pt>
                <c:pt idx="3522">
                  <c:v>-2084</c:v>
                </c:pt>
                <c:pt idx="3523">
                  <c:v>-2090</c:v>
                </c:pt>
                <c:pt idx="3524">
                  <c:v>-2157</c:v>
                </c:pt>
                <c:pt idx="3525">
                  <c:v>-2257</c:v>
                </c:pt>
                <c:pt idx="3526">
                  <c:v>-2339</c:v>
                </c:pt>
                <c:pt idx="3527">
                  <c:v>-2380</c:v>
                </c:pt>
                <c:pt idx="3528">
                  <c:v>-2396</c:v>
                </c:pt>
                <c:pt idx="3529">
                  <c:v>-2414</c:v>
                </c:pt>
                <c:pt idx="3530">
                  <c:v>-2465</c:v>
                </c:pt>
                <c:pt idx="3531">
                  <c:v>-2545</c:v>
                </c:pt>
                <c:pt idx="3532">
                  <c:v>-2599</c:v>
                </c:pt>
                <c:pt idx="3533">
                  <c:v>-2595</c:v>
                </c:pt>
                <c:pt idx="3534">
                  <c:v>-2557</c:v>
                </c:pt>
                <c:pt idx="3535">
                  <c:v>-2511</c:v>
                </c:pt>
                <c:pt idx="3536">
                  <c:v>-2461</c:v>
                </c:pt>
                <c:pt idx="3537">
                  <c:v>-2394</c:v>
                </c:pt>
                <c:pt idx="3538">
                  <c:v>-2306</c:v>
                </c:pt>
                <c:pt idx="3539">
                  <c:v>-2244</c:v>
                </c:pt>
                <c:pt idx="3540">
                  <c:v>-2267</c:v>
                </c:pt>
                <c:pt idx="3541">
                  <c:v>-2340</c:v>
                </c:pt>
                <c:pt idx="3542">
                  <c:v>-2332</c:v>
                </c:pt>
                <c:pt idx="3543">
                  <c:v>-2165</c:v>
                </c:pt>
                <c:pt idx="3544">
                  <c:v>-1895</c:v>
                </c:pt>
                <c:pt idx="3545">
                  <c:v>-1671</c:v>
                </c:pt>
                <c:pt idx="3546">
                  <c:v>-1616</c:v>
                </c:pt>
                <c:pt idx="3547">
                  <c:v>-1748</c:v>
                </c:pt>
                <c:pt idx="3548">
                  <c:v>-1993</c:v>
                </c:pt>
                <c:pt idx="3549">
                  <c:v>-2251</c:v>
                </c:pt>
                <c:pt idx="3550">
                  <c:v>-2460</c:v>
                </c:pt>
                <c:pt idx="3551">
                  <c:v>-2599</c:v>
                </c:pt>
                <c:pt idx="3552">
                  <c:v>-2674</c:v>
                </c:pt>
                <c:pt idx="3553">
                  <c:v>-2706</c:v>
                </c:pt>
                <c:pt idx="3554">
                  <c:v>-2716</c:v>
                </c:pt>
                <c:pt idx="3555">
                  <c:v>-2716</c:v>
                </c:pt>
                <c:pt idx="3556">
                  <c:v>-2730</c:v>
                </c:pt>
                <c:pt idx="3557">
                  <c:v>-2783</c:v>
                </c:pt>
                <c:pt idx="3558">
                  <c:v>-2839</c:v>
                </c:pt>
                <c:pt idx="3559">
                  <c:v>-2843</c:v>
                </c:pt>
                <c:pt idx="3560">
                  <c:v>-2815</c:v>
                </c:pt>
                <c:pt idx="3561">
                  <c:v>-2800</c:v>
                </c:pt>
                <c:pt idx="3562">
                  <c:v>-2760</c:v>
                </c:pt>
                <c:pt idx="3563">
                  <c:v>-2636</c:v>
                </c:pt>
                <c:pt idx="3564">
                  <c:v>-2470</c:v>
                </c:pt>
                <c:pt idx="3565">
                  <c:v>-2364</c:v>
                </c:pt>
                <c:pt idx="3566">
                  <c:v>-2332</c:v>
                </c:pt>
                <c:pt idx="3567">
                  <c:v>-2282</c:v>
                </c:pt>
                <c:pt idx="3568">
                  <c:v>-2142</c:v>
                </c:pt>
                <c:pt idx="3569">
                  <c:v>-1963</c:v>
                </c:pt>
                <c:pt idx="3570">
                  <c:v>-1842</c:v>
                </c:pt>
                <c:pt idx="3571">
                  <c:v>-1741</c:v>
                </c:pt>
                <c:pt idx="3572">
                  <c:v>-1502</c:v>
                </c:pt>
                <c:pt idx="3573">
                  <c:v>-1137</c:v>
                </c:pt>
                <c:pt idx="3574">
                  <c:v>739</c:v>
                </c:pt>
                <c:pt idx="3575">
                  <c:v>-1068</c:v>
                </c:pt>
                <c:pt idx="3576">
                  <c:v>-1387</c:v>
                </c:pt>
                <c:pt idx="3577">
                  <c:v>-1624</c:v>
                </c:pt>
                <c:pt idx="3578">
                  <c:v>-1706</c:v>
                </c:pt>
                <c:pt idx="3579">
                  <c:v>-1711</c:v>
                </c:pt>
                <c:pt idx="3580">
                  <c:v>-1708</c:v>
                </c:pt>
                <c:pt idx="3581">
                  <c:v>-1709</c:v>
                </c:pt>
                <c:pt idx="3582">
                  <c:v>-1703</c:v>
                </c:pt>
                <c:pt idx="3583">
                  <c:v>-1684</c:v>
                </c:pt>
                <c:pt idx="3584">
                  <c:v>-1642</c:v>
                </c:pt>
                <c:pt idx="3585">
                  <c:v>-1574</c:v>
                </c:pt>
                <c:pt idx="3586">
                  <c:v>-1529</c:v>
                </c:pt>
                <c:pt idx="3587">
                  <c:v>-1587</c:v>
                </c:pt>
                <c:pt idx="3588">
                  <c:v>-1772</c:v>
                </c:pt>
                <c:pt idx="3589">
                  <c:v>-2030</c:v>
                </c:pt>
                <c:pt idx="3590">
                  <c:v>-2301</c:v>
                </c:pt>
                <c:pt idx="3591">
                  <c:v>-2544</c:v>
                </c:pt>
                <c:pt idx="3592">
                  <c:v>-2719</c:v>
                </c:pt>
                <c:pt idx="3593">
                  <c:v>-2811</c:v>
                </c:pt>
                <c:pt idx="3594">
                  <c:v>-2852</c:v>
                </c:pt>
                <c:pt idx="3595">
                  <c:v>-2882</c:v>
                </c:pt>
                <c:pt idx="3596">
                  <c:v>-2892</c:v>
                </c:pt>
                <c:pt idx="3597">
                  <c:v>-2840</c:v>
                </c:pt>
                <c:pt idx="3598">
                  <c:v>-2725</c:v>
                </c:pt>
                <c:pt idx="3599">
                  <c:v>-2604</c:v>
                </c:pt>
                <c:pt idx="3600">
                  <c:v>-2535</c:v>
                </c:pt>
                <c:pt idx="3601">
                  <c:v>-2535</c:v>
                </c:pt>
                <c:pt idx="3602">
                  <c:v>-2582</c:v>
                </c:pt>
                <c:pt idx="3603">
                  <c:v>-2620</c:v>
                </c:pt>
                <c:pt idx="3604">
                  <c:v>-2580</c:v>
                </c:pt>
                <c:pt idx="3605">
                  <c:v>-2457</c:v>
                </c:pt>
                <c:pt idx="3606">
                  <c:v>-2356</c:v>
                </c:pt>
                <c:pt idx="3607">
                  <c:v>-2385</c:v>
                </c:pt>
                <c:pt idx="3608">
                  <c:v>-2520</c:v>
                </c:pt>
                <c:pt idx="3609">
                  <c:v>-2652</c:v>
                </c:pt>
                <c:pt idx="3610">
                  <c:v>-2721</c:v>
                </c:pt>
                <c:pt idx="3611">
                  <c:v>-2710</c:v>
                </c:pt>
                <c:pt idx="3612">
                  <c:v>-2607</c:v>
                </c:pt>
                <c:pt idx="3613">
                  <c:v>-2462</c:v>
                </c:pt>
                <c:pt idx="3614">
                  <c:v>-2375</c:v>
                </c:pt>
                <c:pt idx="3615">
                  <c:v>-2409</c:v>
                </c:pt>
                <c:pt idx="3616">
                  <c:v>-2564</c:v>
                </c:pt>
                <c:pt idx="3617">
                  <c:v>-2812</c:v>
                </c:pt>
                <c:pt idx="3618">
                  <c:v>-3086</c:v>
                </c:pt>
                <c:pt idx="3619">
                  <c:v>-3267</c:v>
                </c:pt>
                <c:pt idx="3620">
                  <c:v>-3267</c:v>
                </c:pt>
                <c:pt idx="3621">
                  <c:v>-3097</c:v>
                </c:pt>
                <c:pt idx="3622">
                  <c:v>-2860</c:v>
                </c:pt>
                <c:pt idx="3623">
                  <c:v>-2661</c:v>
                </c:pt>
                <c:pt idx="3624">
                  <c:v>-2512</c:v>
                </c:pt>
                <c:pt idx="3625">
                  <c:v>-2374</c:v>
                </c:pt>
                <c:pt idx="3626">
                  <c:v>-2238</c:v>
                </c:pt>
                <c:pt idx="3627">
                  <c:v>-2132</c:v>
                </c:pt>
                <c:pt idx="3628">
                  <c:v>-2082</c:v>
                </c:pt>
                <c:pt idx="3629">
                  <c:v>-2106</c:v>
                </c:pt>
                <c:pt idx="3630">
                  <c:v>-2205</c:v>
                </c:pt>
                <c:pt idx="3631">
                  <c:v>-2337</c:v>
                </c:pt>
                <c:pt idx="3632">
                  <c:v>-2419</c:v>
                </c:pt>
                <c:pt idx="3633">
                  <c:v>-2382</c:v>
                </c:pt>
                <c:pt idx="3634">
                  <c:v>-2230</c:v>
                </c:pt>
                <c:pt idx="3635">
                  <c:v>-2035</c:v>
                </c:pt>
                <c:pt idx="3636">
                  <c:v>-1877</c:v>
                </c:pt>
                <c:pt idx="3637">
                  <c:v>-1780</c:v>
                </c:pt>
                <c:pt idx="3638">
                  <c:v>-1702</c:v>
                </c:pt>
                <c:pt idx="3639">
                  <c:v>-1588</c:v>
                </c:pt>
                <c:pt idx="3640">
                  <c:v>-1457</c:v>
                </c:pt>
                <c:pt idx="3641">
                  <c:v>-1402</c:v>
                </c:pt>
                <c:pt idx="3642">
                  <c:v>-1481</c:v>
                </c:pt>
                <c:pt idx="3643">
                  <c:v>-1634</c:v>
                </c:pt>
                <c:pt idx="3644">
                  <c:v>-1755</c:v>
                </c:pt>
                <c:pt idx="3645">
                  <c:v>-1822</c:v>
                </c:pt>
                <c:pt idx="3646">
                  <c:v>-1906</c:v>
                </c:pt>
                <c:pt idx="3647">
                  <c:v>-2068</c:v>
                </c:pt>
                <c:pt idx="3648">
                  <c:v>-2280</c:v>
                </c:pt>
                <c:pt idx="3649">
                  <c:v>-2453</c:v>
                </c:pt>
                <c:pt idx="3650">
                  <c:v>-2527</c:v>
                </c:pt>
                <c:pt idx="3651">
                  <c:v>-2485</c:v>
                </c:pt>
                <c:pt idx="3652">
                  <c:v>-2331</c:v>
                </c:pt>
                <c:pt idx="3653">
                  <c:v>-2114</c:v>
                </c:pt>
                <c:pt idx="3654">
                  <c:v>-1915</c:v>
                </c:pt>
                <c:pt idx="3655">
                  <c:v>-1790</c:v>
                </c:pt>
                <c:pt idx="3656">
                  <c:v>-1749</c:v>
                </c:pt>
                <c:pt idx="3657">
                  <c:v>-1776</c:v>
                </c:pt>
                <c:pt idx="3658">
                  <c:v>-1824</c:v>
                </c:pt>
                <c:pt idx="3659">
                  <c:v>-1829</c:v>
                </c:pt>
                <c:pt idx="3660">
                  <c:v>-1761</c:v>
                </c:pt>
                <c:pt idx="3661">
                  <c:v>-1631</c:v>
                </c:pt>
                <c:pt idx="3662">
                  <c:v>-1462</c:v>
                </c:pt>
                <c:pt idx="3663">
                  <c:v>-1332</c:v>
                </c:pt>
                <c:pt idx="3664">
                  <c:v>-1344</c:v>
                </c:pt>
                <c:pt idx="3665">
                  <c:v>-1496</c:v>
                </c:pt>
                <c:pt idx="3666">
                  <c:v>-1647</c:v>
                </c:pt>
                <c:pt idx="3667">
                  <c:v>-1675</c:v>
                </c:pt>
                <c:pt idx="3668">
                  <c:v>-1577</c:v>
                </c:pt>
                <c:pt idx="3669">
                  <c:v>-1417</c:v>
                </c:pt>
                <c:pt idx="3670">
                  <c:v>-1244</c:v>
                </c:pt>
                <c:pt idx="3671">
                  <c:v>-1051</c:v>
                </c:pt>
                <c:pt idx="3672">
                  <c:v>-837</c:v>
                </c:pt>
                <c:pt idx="3673">
                  <c:v>-703</c:v>
                </c:pt>
                <c:pt idx="3674">
                  <c:v>-770</c:v>
                </c:pt>
                <c:pt idx="3675">
                  <c:v>-1008</c:v>
                </c:pt>
                <c:pt idx="3676">
                  <c:v>-1267</c:v>
                </c:pt>
                <c:pt idx="3677">
                  <c:v>-1446</c:v>
                </c:pt>
                <c:pt idx="3678">
                  <c:v>-1551</c:v>
                </c:pt>
                <c:pt idx="3679">
                  <c:v>-1672</c:v>
                </c:pt>
                <c:pt idx="3680">
                  <c:v>-1857</c:v>
                </c:pt>
                <c:pt idx="3681">
                  <c:v>-2072</c:v>
                </c:pt>
                <c:pt idx="3682">
                  <c:v>-2264</c:v>
                </c:pt>
                <c:pt idx="3683">
                  <c:v>-2368</c:v>
                </c:pt>
                <c:pt idx="3684">
                  <c:v>-2308</c:v>
                </c:pt>
                <c:pt idx="3685">
                  <c:v>-2087</c:v>
                </c:pt>
                <c:pt idx="3686">
                  <c:v>-1820</c:v>
                </c:pt>
                <c:pt idx="3687">
                  <c:v>-1649</c:v>
                </c:pt>
                <c:pt idx="3688">
                  <c:v>-1628</c:v>
                </c:pt>
                <c:pt idx="3689">
                  <c:v>-1713</c:v>
                </c:pt>
                <c:pt idx="3690">
                  <c:v>-1828</c:v>
                </c:pt>
                <c:pt idx="3691">
                  <c:v>-1901</c:v>
                </c:pt>
                <c:pt idx="3692">
                  <c:v>-1910</c:v>
                </c:pt>
                <c:pt idx="3693">
                  <c:v>-1914</c:v>
                </c:pt>
                <c:pt idx="3694">
                  <c:v>-1998</c:v>
                </c:pt>
                <c:pt idx="3695">
                  <c:v>-2204</c:v>
                </c:pt>
                <c:pt idx="3696">
                  <c:v>-2473</c:v>
                </c:pt>
                <c:pt idx="3697">
                  <c:v>-2682</c:v>
                </c:pt>
                <c:pt idx="3698">
                  <c:v>-2724</c:v>
                </c:pt>
                <c:pt idx="3699">
                  <c:v>-2571</c:v>
                </c:pt>
                <c:pt idx="3700">
                  <c:v>-2298</c:v>
                </c:pt>
                <c:pt idx="3701">
                  <c:v>-2047</c:v>
                </c:pt>
                <c:pt idx="3702">
                  <c:v>-1890</c:v>
                </c:pt>
                <c:pt idx="3703">
                  <c:v>-1748</c:v>
                </c:pt>
                <c:pt idx="3704">
                  <c:v>-1509</c:v>
                </c:pt>
                <c:pt idx="3705">
                  <c:v>-1185</c:v>
                </c:pt>
                <c:pt idx="3706">
                  <c:v>-895</c:v>
                </c:pt>
                <c:pt idx="3707">
                  <c:v>-731</c:v>
                </c:pt>
                <c:pt idx="3708">
                  <c:v>-718</c:v>
                </c:pt>
                <c:pt idx="3709">
                  <c:v>-802</c:v>
                </c:pt>
                <c:pt idx="3710">
                  <c:v>-908</c:v>
                </c:pt>
                <c:pt idx="3711">
                  <c:v>-1006</c:v>
                </c:pt>
                <c:pt idx="3712">
                  <c:v>-1100</c:v>
                </c:pt>
                <c:pt idx="3713">
                  <c:v>-1182</c:v>
                </c:pt>
                <c:pt idx="3714">
                  <c:v>-1211</c:v>
                </c:pt>
                <c:pt idx="3715">
                  <c:v>-1181</c:v>
                </c:pt>
                <c:pt idx="3716">
                  <c:v>-1206</c:v>
                </c:pt>
                <c:pt idx="3717">
                  <c:v>-1396</c:v>
                </c:pt>
                <c:pt idx="3718">
                  <c:v>-1666</c:v>
                </c:pt>
                <c:pt idx="3719">
                  <c:v>-1844</c:v>
                </c:pt>
                <c:pt idx="3720">
                  <c:v>-1886</c:v>
                </c:pt>
                <c:pt idx="3721">
                  <c:v>-1864</c:v>
                </c:pt>
                <c:pt idx="3722">
                  <c:v>-1809</c:v>
                </c:pt>
                <c:pt idx="3723">
                  <c:v>-1709</c:v>
                </c:pt>
                <c:pt idx="3724">
                  <c:v>-1613</c:v>
                </c:pt>
                <c:pt idx="3725">
                  <c:v>-1600</c:v>
                </c:pt>
                <c:pt idx="3726">
                  <c:v>-1645</c:v>
                </c:pt>
                <c:pt idx="3727">
                  <c:v>-1628</c:v>
                </c:pt>
                <c:pt idx="3728">
                  <c:v>-1487</c:v>
                </c:pt>
                <c:pt idx="3729">
                  <c:v>-1276</c:v>
                </c:pt>
                <c:pt idx="3730">
                  <c:v>-1086</c:v>
                </c:pt>
                <c:pt idx="3731">
                  <c:v>-1008</c:v>
                </c:pt>
                <c:pt idx="3732">
                  <c:v>-1053</c:v>
                </c:pt>
                <c:pt idx="3733">
                  <c:v>-1111</c:v>
                </c:pt>
                <c:pt idx="3734">
                  <c:v>-1065</c:v>
                </c:pt>
                <c:pt idx="3735">
                  <c:v>-911</c:v>
                </c:pt>
                <c:pt idx="3736">
                  <c:v>-731</c:v>
                </c:pt>
                <c:pt idx="3737">
                  <c:v>-607</c:v>
                </c:pt>
                <c:pt idx="3738">
                  <c:v>-574</c:v>
                </c:pt>
                <c:pt idx="3739">
                  <c:v>-620</c:v>
                </c:pt>
                <c:pt idx="3740">
                  <c:v>-704</c:v>
                </c:pt>
                <c:pt idx="3741">
                  <c:v>-809</c:v>
                </c:pt>
                <c:pt idx="3742">
                  <c:v>-1004</c:v>
                </c:pt>
                <c:pt idx="3743">
                  <c:v>-1336</c:v>
                </c:pt>
                <c:pt idx="3744">
                  <c:v>-1714</c:v>
                </c:pt>
                <c:pt idx="3745">
                  <c:v>-1989</c:v>
                </c:pt>
                <c:pt idx="3746">
                  <c:v>-2081</c:v>
                </c:pt>
                <c:pt idx="3747">
                  <c:v>-2008</c:v>
                </c:pt>
                <c:pt idx="3748">
                  <c:v>-1872</c:v>
                </c:pt>
                <c:pt idx="3749">
                  <c:v>-1822</c:v>
                </c:pt>
                <c:pt idx="3750">
                  <c:v>-1924</c:v>
                </c:pt>
                <c:pt idx="3751">
                  <c:v>-2109</c:v>
                </c:pt>
                <c:pt idx="3752">
                  <c:v>-2284</c:v>
                </c:pt>
                <c:pt idx="3753">
                  <c:v>-2399</c:v>
                </c:pt>
                <c:pt idx="3754">
                  <c:v>-2446</c:v>
                </c:pt>
                <c:pt idx="3755">
                  <c:v>-2445</c:v>
                </c:pt>
                <c:pt idx="3756">
                  <c:v>-2389</c:v>
                </c:pt>
                <c:pt idx="3757">
                  <c:v>-2259</c:v>
                </c:pt>
                <c:pt idx="3758">
                  <c:v>-2083</c:v>
                </c:pt>
                <c:pt idx="3759">
                  <c:v>-1922</c:v>
                </c:pt>
                <c:pt idx="3760">
                  <c:v>-1831</c:v>
                </c:pt>
                <c:pt idx="3761">
                  <c:v>-1828</c:v>
                </c:pt>
                <c:pt idx="3762">
                  <c:v>-1898</c:v>
                </c:pt>
                <c:pt idx="3763">
                  <c:v>-2023</c:v>
                </c:pt>
                <c:pt idx="3764">
                  <c:v>-2146</c:v>
                </c:pt>
                <c:pt idx="3765">
                  <c:v>-2195</c:v>
                </c:pt>
                <c:pt idx="3766">
                  <c:v>-2138</c:v>
                </c:pt>
                <c:pt idx="3767">
                  <c:v>-1986</c:v>
                </c:pt>
                <c:pt idx="3768">
                  <c:v>-1774</c:v>
                </c:pt>
                <c:pt idx="3769">
                  <c:v>-1581</c:v>
                </c:pt>
                <c:pt idx="3770">
                  <c:v>-1514</c:v>
                </c:pt>
                <c:pt idx="3771">
                  <c:v>-1633</c:v>
                </c:pt>
                <c:pt idx="3772">
                  <c:v>-1870</c:v>
                </c:pt>
                <c:pt idx="3773">
                  <c:v>-2013</c:v>
                </c:pt>
                <c:pt idx="3774">
                  <c:v>-1848</c:v>
                </c:pt>
                <c:pt idx="3775">
                  <c:v>-1364</c:v>
                </c:pt>
                <c:pt idx="3776">
                  <c:v>-805</c:v>
                </c:pt>
                <c:pt idx="3777">
                  <c:v>944</c:v>
                </c:pt>
                <c:pt idx="3778">
                  <c:v>-665</c:v>
                </c:pt>
                <c:pt idx="3779">
                  <c:v>-1110</c:v>
                </c:pt>
                <c:pt idx="3780">
                  <c:v>-1582</c:v>
                </c:pt>
                <c:pt idx="3781">
                  <c:v>-1888</c:v>
                </c:pt>
                <c:pt idx="3782">
                  <c:v>-1976</c:v>
                </c:pt>
                <c:pt idx="3783">
                  <c:v>-1927</c:v>
                </c:pt>
                <c:pt idx="3784">
                  <c:v>-1875</c:v>
                </c:pt>
                <c:pt idx="3785">
                  <c:v>-1881</c:v>
                </c:pt>
                <c:pt idx="3786">
                  <c:v>-1895</c:v>
                </c:pt>
                <c:pt idx="3787">
                  <c:v>-1887</c:v>
                </c:pt>
                <c:pt idx="3788">
                  <c:v>-1896</c:v>
                </c:pt>
                <c:pt idx="3789">
                  <c:v>-1975</c:v>
                </c:pt>
                <c:pt idx="3790">
                  <c:v>-2112</c:v>
                </c:pt>
                <c:pt idx="3791">
                  <c:v>-2232</c:v>
                </c:pt>
                <c:pt idx="3792">
                  <c:v>-2282</c:v>
                </c:pt>
                <c:pt idx="3793">
                  <c:v>-2298</c:v>
                </c:pt>
                <c:pt idx="3794">
                  <c:v>-2380</c:v>
                </c:pt>
                <c:pt idx="3795">
                  <c:v>-2579</c:v>
                </c:pt>
                <c:pt idx="3796">
                  <c:v>-2812</c:v>
                </c:pt>
                <c:pt idx="3797">
                  <c:v>-2944</c:v>
                </c:pt>
                <c:pt idx="3798">
                  <c:v>-2919</c:v>
                </c:pt>
                <c:pt idx="3799">
                  <c:v>-2789</c:v>
                </c:pt>
                <c:pt idx="3800">
                  <c:v>-2636</c:v>
                </c:pt>
                <c:pt idx="3801">
                  <c:v>-2525</c:v>
                </c:pt>
                <c:pt idx="3802">
                  <c:v>-2486</c:v>
                </c:pt>
                <c:pt idx="3803">
                  <c:v>-2477</c:v>
                </c:pt>
                <c:pt idx="3804">
                  <c:v>-2448</c:v>
                </c:pt>
                <c:pt idx="3805">
                  <c:v>-2447</c:v>
                </c:pt>
                <c:pt idx="3806">
                  <c:v>-2541</c:v>
                </c:pt>
                <c:pt idx="3807">
                  <c:v>-2686</c:v>
                </c:pt>
                <c:pt idx="3808">
                  <c:v>-2789</c:v>
                </c:pt>
                <c:pt idx="3809">
                  <c:v>-2802</c:v>
                </c:pt>
                <c:pt idx="3810">
                  <c:v>-2710</c:v>
                </c:pt>
                <c:pt idx="3811">
                  <c:v>-2535</c:v>
                </c:pt>
                <c:pt idx="3812">
                  <c:v>-2346</c:v>
                </c:pt>
                <c:pt idx="3813">
                  <c:v>-2228</c:v>
                </c:pt>
                <c:pt idx="3814">
                  <c:v>-2204</c:v>
                </c:pt>
                <c:pt idx="3815">
                  <c:v>-2236</c:v>
                </c:pt>
                <c:pt idx="3816">
                  <c:v>-2302</c:v>
                </c:pt>
                <c:pt idx="3817">
                  <c:v>-2428</c:v>
                </c:pt>
                <c:pt idx="3818">
                  <c:v>-2618</c:v>
                </c:pt>
                <c:pt idx="3819">
                  <c:v>-2819</c:v>
                </c:pt>
                <c:pt idx="3820">
                  <c:v>-2951</c:v>
                </c:pt>
                <c:pt idx="3821">
                  <c:v>-2952</c:v>
                </c:pt>
                <c:pt idx="3822">
                  <c:v>-2863</c:v>
                </c:pt>
                <c:pt idx="3823">
                  <c:v>-2841</c:v>
                </c:pt>
                <c:pt idx="3824">
                  <c:v>-2970</c:v>
                </c:pt>
                <c:pt idx="3825">
                  <c:v>-3165</c:v>
                </c:pt>
                <c:pt idx="3826">
                  <c:v>-3306</c:v>
                </c:pt>
                <c:pt idx="3827">
                  <c:v>-3363</c:v>
                </c:pt>
                <c:pt idx="3828">
                  <c:v>-3381</c:v>
                </c:pt>
                <c:pt idx="3829">
                  <c:v>-3416</c:v>
                </c:pt>
                <c:pt idx="3830">
                  <c:v>-3490</c:v>
                </c:pt>
                <c:pt idx="3831">
                  <c:v>-3585</c:v>
                </c:pt>
                <c:pt idx="3832">
                  <c:v>-3654</c:v>
                </c:pt>
                <c:pt idx="3833">
                  <c:v>-3647</c:v>
                </c:pt>
                <c:pt idx="3834">
                  <c:v>-3572</c:v>
                </c:pt>
                <c:pt idx="3835">
                  <c:v>-3469</c:v>
                </c:pt>
                <c:pt idx="3836">
                  <c:v>-3364</c:v>
                </c:pt>
                <c:pt idx="3837">
                  <c:v>-3269</c:v>
                </c:pt>
                <c:pt idx="3838">
                  <c:v>-3197</c:v>
                </c:pt>
                <c:pt idx="3839">
                  <c:v>-3148</c:v>
                </c:pt>
                <c:pt idx="3840">
                  <c:v>-3128</c:v>
                </c:pt>
                <c:pt idx="3841">
                  <c:v>-3145</c:v>
                </c:pt>
                <c:pt idx="3842">
                  <c:v>-3177</c:v>
                </c:pt>
                <c:pt idx="3843">
                  <c:v>-3187</c:v>
                </c:pt>
                <c:pt idx="3844">
                  <c:v>-3164</c:v>
                </c:pt>
                <c:pt idx="3845">
                  <c:v>-3123</c:v>
                </c:pt>
                <c:pt idx="3846">
                  <c:v>-3072</c:v>
                </c:pt>
                <c:pt idx="3847">
                  <c:v>-3000</c:v>
                </c:pt>
                <c:pt idx="3848">
                  <c:v>-2896</c:v>
                </c:pt>
                <c:pt idx="3849">
                  <c:v>-2767</c:v>
                </c:pt>
                <c:pt idx="3850">
                  <c:v>-2690</c:v>
                </c:pt>
                <c:pt idx="3851">
                  <c:v>-2758</c:v>
                </c:pt>
                <c:pt idx="3852">
                  <c:v>-2959</c:v>
                </c:pt>
                <c:pt idx="3853">
                  <c:v>-3179</c:v>
                </c:pt>
                <c:pt idx="3854">
                  <c:v>-3319</c:v>
                </c:pt>
                <c:pt idx="3855">
                  <c:v>-3355</c:v>
                </c:pt>
                <c:pt idx="3856">
                  <c:v>-3312</c:v>
                </c:pt>
                <c:pt idx="3857">
                  <c:v>-3182</c:v>
                </c:pt>
                <c:pt idx="3858">
                  <c:v>-2926</c:v>
                </c:pt>
                <c:pt idx="3859">
                  <c:v>-2546</c:v>
                </c:pt>
                <c:pt idx="3860">
                  <c:v>-2152</c:v>
                </c:pt>
                <c:pt idx="3861">
                  <c:v>-1903</c:v>
                </c:pt>
                <c:pt idx="3862">
                  <c:v>-1836</c:v>
                </c:pt>
                <c:pt idx="3863">
                  <c:v>-1876</c:v>
                </c:pt>
                <c:pt idx="3864">
                  <c:v>-1990</c:v>
                </c:pt>
                <c:pt idx="3865">
                  <c:v>-2152</c:v>
                </c:pt>
                <c:pt idx="3866">
                  <c:v>-2293</c:v>
                </c:pt>
                <c:pt idx="3867">
                  <c:v>-2375</c:v>
                </c:pt>
                <c:pt idx="3868">
                  <c:v>-2431</c:v>
                </c:pt>
                <c:pt idx="3869">
                  <c:v>-2488</c:v>
                </c:pt>
                <c:pt idx="3870">
                  <c:v>-2520</c:v>
                </c:pt>
                <c:pt idx="3871">
                  <c:v>-2501</c:v>
                </c:pt>
                <c:pt idx="3872">
                  <c:v>-2452</c:v>
                </c:pt>
                <c:pt idx="3873">
                  <c:v>-2411</c:v>
                </c:pt>
                <c:pt idx="3874">
                  <c:v>-2380</c:v>
                </c:pt>
                <c:pt idx="3875">
                  <c:v>-2336</c:v>
                </c:pt>
                <c:pt idx="3876">
                  <c:v>-2325</c:v>
                </c:pt>
                <c:pt idx="3877">
                  <c:v>-2397</c:v>
                </c:pt>
                <c:pt idx="3878">
                  <c:v>-2487</c:v>
                </c:pt>
                <c:pt idx="3879">
                  <c:v>-2467</c:v>
                </c:pt>
                <c:pt idx="3880">
                  <c:v>-2293</c:v>
                </c:pt>
                <c:pt idx="3881">
                  <c:v>-2075</c:v>
                </c:pt>
                <c:pt idx="3882">
                  <c:v>-1975</c:v>
                </c:pt>
                <c:pt idx="3883">
                  <c:v>-2070</c:v>
                </c:pt>
                <c:pt idx="3884">
                  <c:v>-2289</c:v>
                </c:pt>
                <c:pt idx="3885">
                  <c:v>-2492</c:v>
                </c:pt>
                <c:pt idx="3886">
                  <c:v>-2648</c:v>
                </c:pt>
                <c:pt idx="3887">
                  <c:v>-2826</c:v>
                </c:pt>
                <c:pt idx="3888">
                  <c:v>-3033</c:v>
                </c:pt>
                <c:pt idx="3889">
                  <c:v>-3162</c:v>
                </c:pt>
                <c:pt idx="3890">
                  <c:v>-3126</c:v>
                </c:pt>
                <c:pt idx="3891">
                  <c:v>-2979</c:v>
                </c:pt>
                <c:pt idx="3892">
                  <c:v>-2828</c:v>
                </c:pt>
                <c:pt idx="3893">
                  <c:v>-2697</c:v>
                </c:pt>
                <c:pt idx="3894">
                  <c:v>-2556</c:v>
                </c:pt>
                <c:pt idx="3895">
                  <c:v>-2436</c:v>
                </c:pt>
                <c:pt idx="3896">
                  <c:v>-2407</c:v>
                </c:pt>
                <c:pt idx="3897">
                  <c:v>-2519</c:v>
                </c:pt>
                <c:pt idx="3898">
                  <c:v>-2759</c:v>
                </c:pt>
                <c:pt idx="3899">
                  <c:v>-3047</c:v>
                </c:pt>
                <c:pt idx="3900">
                  <c:v>-3286</c:v>
                </c:pt>
                <c:pt idx="3901">
                  <c:v>-3420</c:v>
                </c:pt>
                <c:pt idx="3902">
                  <c:v>-3476</c:v>
                </c:pt>
                <c:pt idx="3903">
                  <c:v>-3553</c:v>
                </c:pt>
                <c:pt idx="3904">
                  <c:v>-3701</c:v>
                </c:pt>
                <c:pt idx="3905">
                  <c:v>-3883</c:v>
                </c:pt>
                <c:pt idx="3906">
                  <c:v>-4060</c:v>
                </c:pt>
                <c:pt idx="3907">
                  <c:v>-4220</c:v>
                </c:pt>
                <c:pt idx="3908">
                  <c:v>-4307</c:v>
                </c:pt>
                <c:pt idx="3909">
                  <c:v>-4246</c:v>
                </c:pt>
                <c:pt idx="3910">
                  <c:v>-4073</c:v>
                </c:pt>
                <c:pt idx="3911">
                  <c:v>-3940</c:v>
                </c:pt>
                <c:pt idx="3912">
                  <c:v>-3993</c:v>
                </c:pt>
                <c:pt idx="3913">
                  <c:v>-4221</c:v>
                </c:pt>
                <c:pt idx="3914">
                  <c:v>-4449</c:v>
                </c:pt>
                <c:pt idx="3915">
                  <c:v>-4523</c:v>
                </c:pt>
                <c:pt idx="3916">
                  <c:v>-4381</c:v>
                </c:pt>
                <c:pt idx="3917">
                  <c:v>-4071</c:v>
                </c:pt>
                <c:pt idx="3918">
                  <c:v>-3773</c:v>
                </c:pt>
                <c:pt idx="3919">
                  <c:v>-3655</c:v>
                </c:pt>
                <c:pt idx="3920">
                  <c:v>-3710</c:v>
                </c:pt>
                <c:pt idx="3921">
                  <c:v>-3828</c:v>
                </c:pt>
                <c:pt idx="3922">
                  <c:v>-3957</c:v>
                </c:pt>
                <c:pt idx="3923">
                  <c:v>-4096</c:v>
                </c:pt>
                <c:pt idx="3924">
                  <c:v>-4241</c:v>
                </c:pt>
                <c:pt idx="3925">
                  <c:v>-4406</c:v>
                </c:pt>
                <c:pt idx="3926">
                  <c:v>-4587</c:v>
                </c:pt>
                <c:pt idx="3927">
                  <c:v>-4730</c:v>
                </c:pt>
                <c:pt idx="3928">
                  <c:v>-4782</c:v>
                </c:pt>
                <c:pt idx="3929">
                  <c:v>-4733</c:v>
                </c:pt>
                <c:pt idx="3930">
                  <c:v>-4595</c:v>
                </c:pt>
                <c:pt idx="3931">
                  <c:v>-4410</c:v>
                </c:pt>
                <c:pt idx="3932">
                  <c:v>-4286</c:v>
                </c:pt>
                <c:pt idx="3933">
                  <c:v>-4297</c:v>
                </c:pt>
                <c:pt idx="3934">
                  <c:v>-4360</c:v>
                </c:pt>
                <c:pt idx="3935">
                  <c:v>-4348</c:v>
                </c:pt>
                <c:pt idx="3936">
                  <c:v>-4224</c:v>
                </c:pt>
                <c:pt idx="3937">
                  <c:v>-4079</c:v>
                </c:pt>
                <c:pt idx="3938">
                  <c:v>-4050</c:v>
                </c:pt>
                <c:pt idx="3939">
                  <c:v>-4144</c:v>
                </c:pt>
                <c:pt idx="3940">
                  <c:v>-4243</c:v>
                </c:pt>
                <c:pt idx="3941">
                  <c:v>-4297</c:v>
                </c:pt>
                <c:pt idx="3942">
                  <c:v>-4366</c:v>
                </c:pt>
                <c:pt idx="3943">
                  <c:v>-4469</c:v>
                </c:pt>
                <c:pt idx="3944">
                  <c:v>-4558</c:v>
                </c:pt>
                <c:pt idx="3945">
                  <c:v>-4610</c:v>
                </c:pt>
                <c:pt idx="3946">
                  <c:v>-4665</c:v>
                </c:pt>
                <c:pt idx="3947">
                  <c:v>-4746</c:v>
                </c:pt>
                <c:pt idx="3948">
                  <c:v>-4791</c:v>
                </c:pt>
                <c:pt idx="3949">
                  <c:v>-4787</c:v>
                </c:pt>
                <c:pt idx="3950">
                  <c:v>-4817</c:v>
                </c:pt>
                <c:pt idx="3951">
                  <c:v>-4894</c:v>
                </c:pt>
                <c:pt idx="3952">
                  <c:v>-4927</c:v>
                </c:pt>
                <c:pt idx="3953">
                  <c:v>-4862</c:v>
                </c:pt>
                <c:pt idx="3954">
                  <c:v>-4734</c:v>
                </c:pt>
                <c:pt idx="3955">
                  <c:v>-4650</c:v>
                </c:pt>
                <c:pt idx="3956">
                  <c:v>-4674</c:v>
                </c:pt>
                <c:pt idx="3957">
                  <c:v>-4734</c:v>
                </c:pt>
                <c:pt idx="3958">
                  <c:v>-4726</c:v>
                </c:pt>
                <c:pt idx="3959">
                  <c:v>-4614</c:v>
                </c:pt>
                <c:pt idx="3960">
                  <c:v>-4367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04C-4855-9390-6B2F1E8C4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720064"/>
        <c:axId val="101721600"/>
      </c:scatterChart>
      <c:valAx>
        <c:axId val="101720064"/>
        <c:scaling>
          <c:orientation val="minMax"/>
          <c:max val="4000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1721600"/>
        <c:crosses val="autoZero"/>
        <c:crossBetween val="midCat"/>
      </c:valAx>
      <c:valAx>
        <c:axId val="101721600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17200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1FF65-D5E6-448A-A5B6-7C840E845B9D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109D7-55D8-4EA6-BA94-BAB76B268E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72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109D7-55D8-4EA6-BA94-BAB76B268EF2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587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This series of images from a navigation camera aboard NASA’s Perseverance rover shows a gust of wind sweeping dust across the Martian plain beyond the rover’s tracks on June 18, 2021 (the 117th sol, or Martian day, of the mission).</a:t>
            </a:r>
          </a:p>
          <a:p>
            <a:r>
              <a:rPr lang="en-US" dirty="0"/>
              <a:t>https://</a:t>
            </a:r>
            <a:r>
              <a:rPr lang="en-US" dirty="0" err="1"/>
              <a:t>mars.nasa.gov</a:t>
            </a:r>
            <a:r>
              <a:rPr lang="en-US" dirty="0"/>
              <a:t>/resources/26054/perseverance-captures-a-gust-of-</a:t>
            </a:r>
            <a:r>
              <a:rPr lang="en-US" dirty="0" err="1"/>
              <a:t>martian</a:t>
            </a:r>
            <a:r>
              <a:rPr lang="en-US" dirty="0"/>
              <a:t>-dust/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02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NASA’s Ingenuity Mars Helicopter takes off and lands in this video captured on April 19, 2021, by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Mastcam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-Z, an imager aboard NASA’s Perseverance Mars rover. This video features only the moments of takeoff and the landing and not footage of the helicopter hovering for about 30 seconds.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8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mars.nasa.gov</a:t>
            </a:r>
            <a:r>
              <a:rPr lang="en-US" dirty="0"/>
              <a:t>/resources/26050/perseverance-looks-back-after-a-long-autonomous-drive/</a:t>
            </a:r>
          </a:p>
          <a:p>
            <a:r>
              <a:rPr lang="en-US" dirty="0"/>
              <a:t>https://</a:t>
            </a:r>
            <a:r>
              <a:rPr lang="en-US" dirty="0" err="1"/>
              <a:t>mars.nasa.gov</a:t>
            </a:r>
            <a:r>
              <a:rPr lang="en-US" dirty="0"/>
              <a:t>/news/8980/</a:t>
            </a:r>
            <a:r>
              <a:rPr lang="en-US" dirty="0" err="1"/>
              <a:t>nasas</a:t>
            </a:r>
            <a:r>
              <a:rPr lang="en-US" dirty="0"/>
              <a:t>-self-driving-perseverance-mars-rover-takes-the-wheel/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61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mars.nasa.gov</a:t>
            </a:r>
            <a:r>
              <a:rPr lang="en-US" dirty="0"/>
              <a:t>/</a:t>
            </a:r>
            <a:r>
              <a:rPr lang="en-US" dirty="0" err="1"/>
              <a:t>mars2020</a:t>
            </a:r>
            <a:r>
              <a:rPr lang="en-US" dirty="0"/>
              <a:t>/weather/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12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67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2,000-foot-high (610-meter-high) crater rim. For reference, the prominent crater near the center of the image is about 0.6 miles (1 kilometer) across.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645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9288A-BD78-EC48-81B6-C08E556E160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53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9E954-A81D-4DC0-9388-5CFDAB9F6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28F719-753F-4C38-AFC0-CBF532D60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EC34A1-147F-4F1F-94C1-545B5DA0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D6A5C9-2497-4E6F-BC4A-61DF3AC0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824874-7FB9-4D60-BFD0-D3028F4F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173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DA13F-CB16-4EEF-BA12-5A63FA4FB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C7536E5-79C2-4B18-ACC4-DF75F0C42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F0E47A-10CA-43C4-B8F2-AEBAB1DA4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7878CB-3E27-4215-B1AB-3FED543FC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C58D15-6168-4DE1-B993-4D692381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809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37D215-77C0-409D-B868-7837569A6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50A69B-1133-4BD6-AC40-5EB3235CD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00E9C8-98FD-4162-87F6-D96E70D22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A31E26-EB30-4839-95AA-2D1999518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DCB7CB-BC22-41C2-8192-5CB47EA2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437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27971" y="325010"/>
            <a:ext cx="11457615" cy="62714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cap="none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819BC3-7E48-734B-B255-F05E5B73394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43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27971" y="325010"/>
            <a:ext cx="11457615" cy="62714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cap="none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788502" y="6411169"/>
            <a:ext cx="1403497" cy="366183"/>
          </a:xfrm>
        </p:spPr>
        <p:txBody>
          <a:bodyPr/>
          <a:lstStyle/>
          <a:p>
            <a:fld id="{95819BC3-7E48-734B-B255-F05E5B73394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50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30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7A4DEC-3B54-45F5-A3B5-FC145951B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868D94-DC8D-4067-B128-3FE3E0661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126B78-BC56-4CE1-9470-A1C1B012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0D4569-32E5-4AF3-9A1A-4578F3AF9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D00C57-B526-4C05-B5FB-B90EC4F1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714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9ED612-58CE-4BA0-82E8-535D6F2A2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1AE9F4-E5C4-41A9-83C4-21459873D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B7076D-7932-4872-8DF2-EF680DC42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81321D-0EA8-4445-A244-7A7E16711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508CED-96E0-4DBA-BFFF-AA8C59BF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837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A3214-7F15-4E75-82EC-F93E24D9C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7AB14F-625A-46F5-A4C8-50ECB9A3D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59EF59-7AD4-40E5-9B97-4388B73DE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441D69-7F3C-45E9-BC73-BE421831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EB115B-7B63-4701-A32E-45A19A6B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681392-5D5D-4D9D-8704-FAEB845A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53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9D184-D918-4063-ACD4-547EA87C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6D16A9-077A-4699-AA2A-C1F6480C2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6B46FD-ACF4-487F-8FE5-CF2EAE7B5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CDC96CD-0469-4CBE-A00B-2195F2582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E24D25A-04EE-4213-8533-838B20A1A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560AB7C-755E-4EA0-9039-5C1A9F4A4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B03690-1DCD-4CED-92FF-A1F464C6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AC221D3-438E-4603-B45D-73D84B76D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42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5B907-FCA9-4F2B-90A6-7EAE6F5C3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35E038-6A05-4B41-88DE-66AF2712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75FF2A6-E8A1-4E06-8958-C367F5AF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1C609C5-3D43-4C00-A8CA-332C85C67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51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FB827D2-FD14-4F5C-A2F0-651B5399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CC2CEB-AB43-4A16-91EF-4B25B6C4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A367CD-B4CA-4AEC-A45C-E78673AB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75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CBE745-BBD1-4C70-8887-55F9FFA4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516F21-2AF2-4918-895D-0FD41F765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A39508-8456-4A5A-84C4-1CFDBFBD5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7F083A-E0AD-4263-A26A-7E880BA32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31B74B-2681-4DCE-A97C-03F66A7C1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3A1FC8-0611-448B-8D2B-F863CD4F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14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E2BD0-2EC0-4B6D-ACAD-B590B26B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BFFAC23-18E3-45B9-AC2A-9891FC23C7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B532CA-124D-42AF-B876-AA9D282DF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1A8CCE-8740-4D57-8EF2-95E30B7D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F1D92C0-D259-4EA9-AE48-6CDD9569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D7A56B-15C3-4281-9E89-D4F20910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50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EEAC5D9-8A5B-4780-8387-8D74AC85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6AF1A-A946-45AD-A18D-18663E498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D6CAAB-5072-4BCD-A2AE-C3693F6F7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3486E-BCC7-47FF-9B68-D2428D1F03F7}" type="datetimeFigureOut">
              <a:rPr lang="es-ES" smtClean="0"/>
              <a:t>22/02/2022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39C8B4-BD56-4794-9F1A-033B796AB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41279A-7244-4BF8-8448-D5E2E3BD5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76298-16B8-45FA-9054-ED5B7F8FCD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63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media" Target="../media/media3.mp4"/><Relationship Id="rId7" Type="http://schemas.openxmlformats.org/officeDocument/2006/relationships/image" Target="../media/image36.JP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" y="0"/>
            <a:ext cx="12195048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1063751" y="2078645"/>
            <a:ext cx="10058400" cy="34668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Perseverance: Un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año</a:t>
            </a: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éxito</a:t>
            </a: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científico</a:t>
            </a: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técnico</a:t>
            </a: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5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Marte</a:t>
            </a:r>
            <a:endParaRPr lang="en-US" sz="52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918" y="5915383"/>
            <a:ext cx="1908036" cy="822712"/>
          </a:xfrm>
          <a:prstGeom prst="rect">
            <a:avLst/>
          </a:prstGeom>
        </p:spPr>
      </p:pic>
      <p:pic>
        <p:nvPicPr>
          <p:cNvPr id="1027" name="Picture 3" descr="E:\LACIE\NASA_2020\2022_Actividades\Rueda_Prensa_Perseverance\Logo_IRA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920" y="6032220"/>
            <a:ext cx="1590451" cy="62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LACIE\NASA_2020\2022_Actividades\Rueda_Prensa_Perseverance\LosAlamo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72" y="6032220"/>
            <a:ext cx="1360775" cy="62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CDEC835A-D2ED-4DF4-806E-7DFC95B97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28" y="88757"/>
            <a:ext cx="2377797" cy="1199126"/>
          </a:xfrm>
          <a:prstGeom prst="rect">
            <a:avLst/>
          </a:prstGeom>
        </p:spPr>
      </p:pic>
      <p:pic>
        <p:nvPicPr>
          <p:cNvPr id="14" name="Imagen 13" descr="Logotipo, Icono&#10;&#10;Descripción generada automáticamente">
            <a:extLst>
              <a:ext uri="{FF2B5EF4-FFF2-40B4-BE49-F238E27FC236}">
                <a16:creationId xmlns:a16="http://schemas.microsoft.com/office/drawing/2014/main" id="{6F27C4E7-32D1-4FD9-9B54-C578B6DEF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76" y="110341"/>
            <a:ext cx="1343643" cy="1099485"/>
          </a:xfrm>
          <a:prstGeom prst="rect">
            <a:avLst/>
          </a:prstGeom>
        </p:spPr>
      </p:pic>
      <p:pic>
        <p:nvPicPr>
          <p:cNvPr id="22" name="Imagen 21" descr="Logotipo, Icono&#10;&#10;Descripción generada automáticamente">
            <a:extLst>
              <a:ext uri="{FF2B5EF4-FFF2-40B4-BE49-F238E27FC236}">
                <a16:creationId xmlns:a16="http://schemas.microsoft.com/office/drawing/2014/main" id="{11760CBC-B557-4072-A26A-383F9960B3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845" y="5951993"/>
            <a:ext cx="787275" cy="786102"/>
          </a:xfrm>
          <a:prstGeom prst="rect">
            <a:avLst/>
          </a:prstGeom>
        </p:spPr>
      </p:pic>
      <p:pic>
        <p:nvPicPr>
          <p:cNvPr id="26" name="Imagen 2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CE5D064-E8D2-49A7-89A1-9F2F431D22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86" y="5979979"/>
            <a:ext cx="675247" cy="675247"/>
          </a:xfrm>
          <a:prstGeom prst="rect">
            <a:avLst/>
          </a:prstGeom>
        </p:spPr>
      </p:pic>
      <p:pic>
        <p:nvPicPr>
          <p:cNvPr id="30" name="Imagen 29" descr="Imagen que contiene Texto&#10;&#10;Descripción generada automáticamente">
            <a:extLst>
              <a:ext uri="{FF2B5EF4-FFF2-40B4-BE49-F238E27FC236}">
                <a16:creationId xmlns:a16="http://schemas.microsoft.com/office/drawing/2014/main" id="{E763DF5B-2C09-466C-9E9F-1686C06248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30" y="170581"/>
            <a:ext cx="2002752" cy="12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80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4F6AD-D63D-4A1C-95F6-0AFF95136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C685BF-57CD-4188-93D2-B2124E9D2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361ACA-F7C3-4436-B984-142C998ED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FC3ACF7-9091-4C49-AE3F-40BA5650E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01" y="160415"/>
            <a:ext cx="1571844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0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On Mars, view of a hill called “Santa Cruz”">
            <a:extLst>
              <a:ext uri="{FF2B5EF4-FFF2-40B4-BE49-F238E27FC236}">
                <a16:creationId xmlns:a16="http://schemas.microsoft.com/office/drawing/2014/main" id="{B04C24C6-2113-478F-B77A-F4714B03C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6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08126-6F63-4702-91BA-91DB7E16B4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Corriente</a:t>
            </a:r>
            <a:r>
              <a:rPr lang="en-US" dirty="0"/>
              <a:t> de </a:t>
            </a:r>
            <a:r>
              <a:rPr lang="en-US" dirty="0" err="1"/>
              <a:t>polvo</a:t>
            </a:r>
            <a:r>
              <a:rPr lang="en-US" dirty="0"/>
              <a:t> </a:t>
            </a:r>
            <a:r>
              <a:rPr lang="en-US" dirty="0" err="1"/>
              <a:t>marciano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F06ABE-C04E-43D4-9A8E-AB2860F77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0"/>
            <a:ext cx="12192000" cy="228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B2B86C-7D77-EF41-AB96-4DCCEA730C1F}"/>
              </a:ext>
            </a:extLst>
          </p:cNvPr>
          <p:cNvSpPr txBox="1"/>
          <p:nvPr/>
        </p:nvSpPr>
        <p:spPr>
          <a:xfrm>
            <a:off x="10390455" y="4291055"/>
            <a:ext cx="219958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i="1" dirty="0">
                <a:solidFill>
                  <a:schemeClr val="bg1"/>
                </a:solidFill>
              </a:rPr>
              <a:t>NASA/JPL-Caltech</a:t>
            </a:r>
          </a:p>
        </p:txBody>
      </p:sp>
    </p:spTree>
    <p:extLst>
      <p:ext uri="{BB962C8B-B14F-4D97-AF65-F5344CB8AC3E}">
        <p14:creationId xmlns:p14="http://schemas.microsoft.com/office/powerpoint/2010/main" val="3916443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D9D23-2C47-4343-A31E-96DF800D39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A24583-Mastcam-Z_Video_of_Ingenuity_Taking_Off_and_Landing.mp4" descr="PIA24583-Mastcam-Z_Video_of_Ingenuity_Taking_Off_and_Landing.mp4">
            <a:hlinkClick r:id="" action="ppaction://media"/>
            <a:extLst>
              <a:ext uri="{FF2B5EF4-FFF2-40B4-BE49-F238E27FC236}">
                <a16:creationId xmlns:a16="http://schemas.microsoft.com/office/drawing/2014/main" id="{F3084425-A51A-1746-A8BD-45919FDE38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66B4C7-D02D-C147-9354-AA2398FAEFBD}"/>
              </a:ext>
            </a:extLst>
          </p:cNvPr>
          <p:cNvSpPr txBox="1"/>
          <p:nvPr/>
        </p:nvSpPr>
        <p:spPr>
          <a:xfrm>
            <a:off x="8659971" y="6510798"/>
            <a:ext cx="38964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i="1" dirty="0">
                <a:latin typeface="Arial"/>
              </a:rPr>
              <a:t>NASA/JPL-Caltech/ASU/</a:t>
            </a:r>
            <a:r>
              <a:rPr lang="en-US" sz="1333" i="1" dirty="0" err="1">
                <a:latin typeface="Arial"/>
              </a:rPr>
              <a:t>MSSS</a:t>
            </a:r>
            <a:endParaRPr lang="en-US" sz="1333" i="1" dirty="0"/>
          </a:p>
        </p:txBody>
      </p:sp>
    </p:spTree>
    <p:extLst>
      <p:ext uri="{BB962C8B-B14F-4D97-AF65-F5344CB8AC3E}">
        <p14:creationId xmlns:p14="http://schemas.microsoft.com/office/powerpoint/2010/main" val="295106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C812A-1B50-6043-A6C5-1DA8984221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Autonavegación</a:t>
            </a:r>
            <a:endParaRPr lang="en-US" dirty="0"/>
          </a:p>
        </p:txBody>
      </p:sp>
      <p:pic>
        <p:nvPicPr>
          <p:cNvPr id="3" name="yt5s.com-NASA's Perseverance Mars Rover's First Autonav Drive-(480p)">
            <a:hlinkClick r:id="" action="ppaction://media"/>
            <a:extLst>
              <a:ext uri="{FF2B5EF4-FFF2-40B4-BE49-F238E27FC236}">
                <a16:creationId xmlns:a16="http://schemas.microsoft.com/office/drawing/2014/main" id="{DC855A6C-D42A-4CAB-9544-D53820EAD1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00" y="1131378"/>
            <a:ext cx="12204700" cy="457319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56FEA5A-B2B0-4CE1-B70E-7D989923A5C7}"/>
              </a:ext>
            </a:extLst>
          </p:cNvPr>
          <p:cNvSpPr txBox="1"/>
          <p:nvPr/>
        </p:nvSpPr>
        <p:spPr>
          <a:xfrm>
            <a:off x="232662" y="5813873"/>
            <a:ext cx="5981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Récord</a:t>
            </a:r>
            <a:r>
              <a:rPr lang="en-US" sz="2400" dirty="0">
                <a:solidFill>
                  <a:schemeClr val="bg1"/>
                </a:solidFill>
              </a:rPr>
              <a:t> del 14 de </a:t>
            </a:r>
            <a:r>
              <a:rPr lang="en-US" sz="2400" dirty="0" err="1">
                <a:solidFill>
                  <a:schemeClr val="bg1"/>
                </a:solidFill>
              </a:rPr>
              <a:t>febrero</a:t>
            </a:r>
            <a:r>
              <a:rPr lang="en-US" sz="2400" dirty="0">
                <a:solidFill>
                  <a:schemeClr val="bg1"/>
                </a:solidFill>
              </a:rPr>
              <a:t>: 320 m </a:t>
            </a:r>
            <a:r>
              <a:rPr lang="en-US" sz="2400" dirty="0" err="1">
                <a:solidFill>
                  <a:schemeClr val="bg1"/>
                </a:solidFill>
              </a:rPr>
              <a:t>en</a:t>
            </a:r>
            <a:r>
              <a:rPr lang="en-US" sz="2400" dirty="0">
                <a:solidFill>
                  <a:schemeClr val="bg1"/>
                </a:solidFill>
              </a:rPr>
              <a:t> un solo día</a:t>
            </a:r>
          </a:p>
          <a:p>
            <a:r>
              <a:rPr lang="es-ES" sz="2400" dirty="0">
                <a:solidFill>
                  <a:schemeClr val="bg1"/>
                </a:solidFill>
              </a:rPr>
              <a:t>Total: 4.11 km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1146CB-9FCE-2244-AE27-17546EF64350}"/>
              </a:ext>
            </a:extLst>
          </p:cNvPr>
          <p:cNvSpPr txBox="1"/>
          <p:nvPr/>
        </p:nvSpPr>
        <p:spPr>
          <a:xfrm>
            <a:off x="8295588" y="5313791"/>
            <a:ext cx="38964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333" i="1" kern="0" dirty="0">
                <a:solidFill>
                  <a:prstClr val="white"/>
                </a:solidFill>
              </a:rPr>
              <a:t>https://www.youtube.com/watch?v=t2gMaK003B8</a:t>
            </a:r>
            <a:endParaRPr lang="en-US" sz="1333" i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584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BE71ECF-2DD6-4F26-AA42-14FAA450C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95" b="198"/>
          <a:stretch/>
        </p:blipFill>
        <p:spPr>
          <a:xfrm>
            <a:off x="0" y="0"/>
            <a:ext cx="12192000" cy="7093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740790-B00F-1443-AF14-07490BA9A8E1}"/>
              </a:ext>
            </a:extLst>
          </p:cNvPr>
          <p:cNvSpPr txBox="1"/>
          <p:nvPr/>
        </p:nvSpPr>
        <p:spPr>
          <a:xfrm>
            <a:off x="5540223" y="6673334"/>
            <a:ext cx="10077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https://mars.nasa.gov/mars2020/weather/</a:t>
            </a:r>
          </a:p>
        </p:txBody>
      </p:sp>
    </p:spTree>
    <p:extLst>
      <p:ext uri="{BB962C8B-B14F-4D97-AF65-F5344CB8AC3E}">
        <p14:creationId xmlns:p14="http://schemas.microsoft.com/office/powerpoint/2010/main" val="3761699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Measured Speed of Sound at ~250 m/s compared to 340 m/s on Earth</a:t>
            </a:r>
          </a:p>
          <a:p>
            <a:endParaRPr lang="en-US" dirty="0"/>
          </a:p>
          <a:p>
            <a:r>
              <a:rPr lang="en-US" dirty="0"/>
              <a:t>(Wait to see what Naomi shows for the press briefing)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Microphone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CFC9734-4A78-4621-89E8-64A548024E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t="18576" r="55783" b="3580"/>
          <a:stretch/>
        </p:blipFill>
        <p:spPr>
          <a:xfrm>
            <a:off x="91457" y="775737"/>
            <a:ext cx="5641543" cy="5861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C4119-E46A-8148-8A6E-334307D67D74}"/>
              </a:ext>
            </a:extLst>
          </p:cNvPr>
          <p:cNvSpPr txBox="1"/>
          <p:nvPr/>
        </p:nvSpPr>
        <p:spPr>
          <a:xfrm>
            <a:off x="6812313" y="3287759"/>
            <a:ext cx="796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</a:t>
            </a:r>
            <a:r>
              <a:rPr lang="en-US" sz="1600" i="1" dirty="0" err="1">
                <a:solidFill>
                  <a:schemeClr val="bg1"/>
                </a:solidFill>
              </a:rPr>
              <a:t>mars.nasa.gov</a:t>
            </a:r>
            <a:r>
              <a:rPr lang="en-US" sz="1600" i="1" dirty="0">
                <a:solidFill>
                  <a:schemeClr val="bg1"/>
                </a:solidFill>
              </a:rPr>
              <a:t>/</a:t>
            </a:r>
            <a:r>
              <a:rPr lang="en-US" sz="1600" i="1" dirty="0" err="1">
                <a:solidFill>
                  <a:schemeClr val="bg1"/>
                </a:solidFill>
              </a:rPr>
              <a:t>mars2020</a:t>
            </a:r>
            <a:r>
              <a:rPr lang="en-US" sz="1600" i="1" dirty="0">
                <a:solidFill>
                  <a:schemeClr val="bg1"/>
                </a:solidFill>
              </a:rPr>
              <a:t>/participate/sounds/</a:t>
            </a:r>
          </a:p>
        </p:txBody>
      </p:sp>
      <p:pic>
        <p:nvPicPr>
          <p:cNvPr id="6" name="Sounds-of-Mars_wind-on-mars">
            <a:hlinkClick r:id="" action="ppaction://media"/>
            <a:extLst>
              <a:ext uri="{FF2B5EF4-FFF2-40B4-BE49-F238E27FC236}">
                <a16:creationId xmlns:a16="http://schemas.microsoft.com/office/drawing/2014/main" id="{9A8F5472-52E8-4092-8AE8-E31DBF6D89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46104" y="136525"/>
            <a:ext cx="5620800" cy="31617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965795-5962-4F4F-B2C9-14A81677C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6104" y="3921583"/>
            <a:ext cx="5889753" cy="260360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70770FF-BAFA-49D1-86BC-F0A40FE8B36D}"/>
              </a:ext>
            </a:extLst>
          </p:cNvPr>
          <p:cNvSpPr txBox="1">
            <a:spLocks/>
          </p:cNvSpPr>
          <p:nvPr/>
        </p:nvSpPr>
        <p:spPr>
          <a:xfrm>
            <a:off x="91458" y="-53989"/>
            <a:ext cx="5954440" cy="77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SuperCam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0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E4029-534D-49C1-B97A-C894484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8D9980-E255-463C-A99F-0C17056B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306CF0-BD79-4306-8CAD-16A7F58DA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07C716-FD9F-4BB6-B060-00211BBB3A21}"/>
              </a:ext>
            </a:extLst>
          </p:cNvPr>
          <p:cNvSpPr txBox="1">
            <a:spLocks/>
          </p:cNvSpPr>
          <p:nvPr/>
        </p:nvSpPr>
        <p:spPr>
          <a:xfrm>
            <a:off x="1321427" y="1"/>
            <a:ext cx="9549148" cy="946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Dónde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estamos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Crater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Jezero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Marte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1103AF1-A681-4E01-AF4C-6EFC6DBAFA91}"/>
              </a:ext>
            </a:extLst>
          </p:cNvPr>
          <p:cNvSpPr txBox="1"/>
          <p:nvPr/>
        </p:nvSpPr>
        <p:spPr>
          <a:xfrm>
            <a:off x="8622889" y="6559264"/>
            <a:ext cx="329439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i="1" dirty="0">
                <a:solidFill>
                  <a:schemeClr val="bg1"/>
                </a:solidFill>
                <a:latin typeface="Arial"/>
              </a:rPr>
              <a:t>NASA/JPL-Caltech/University of Arizona</a:t>
            </a:r>
            <a:endParaRPr lang="en-US" sz="1333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96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illustration shows Jezero Crater on Mars">
            <a:extLst>
              <a:ext uri="{FF2B5EF4-FFF2-40B4-BE49-F238E27FC236}">
                <a16:creationId xmlns:a16="http://schemas.microsoft.com/office/drawing/2014/main" id="{35B733A4-37F7-4C05-828B-9290113BFC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10BBDBFD-4BDF-40CB-A833-A12E1E0B6C63}"/>
              </a:ext>
            </a:extLst>
          </p:cNvPr>
          <p:cNvSpPr txBox="1"/>
          <p:nvPr/>
        </p:nvSpPr>
        <p:spPr>
          <a:xfrm>
            <a:off x="8622889" y="6559264"/>
            <a:ext cx="329439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i="1" dirty="0">
                <a:solidFill>
                  <a:schemeClr val="bg1"/>
                </a:solidFill>
                <a:latin typeface="Arial"/>
              </a:rPr>
              <a:t>NASA/JPL-Caltech/University of Arizona</a:t>
            </a:r>
            <a:endParaRPr lang="en-US" sz="1333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47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07DC59-22EE-B047-B7A0-19F811AF7AB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5986" y="-68825"/>
            <a:ext cx="12787988" cy="69268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ECFF7B-8EB3-FF47-800C-90B3EA6D3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427" y="1"/>
            <a:ext cx="9549148" cy="94648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delta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crater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Jezero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Marte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5C8D0F-F47D-6046-8CEE-5426B416ABBB}"/>
              </a:ext>
            </a:extLst>
          </p:cNvPr>
          <p:cNvSpPr txBox="1"/>
          <p:nvPr/>
        </p:nvSpPr>
        <p:spPr>
          <a:xfrm>
            <a:off x="8659971" y="6510798"/>
            <a:ext cx="389641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i="1" dirty="0">
                <a:solidFill>
                  <a:schemeClr val="bg1"/>
                </a:solidFill>
                <a:latin typeface="Arial"/>
              </a:rPr>
              <a:t>NASA/JPL-Caltech/University of Arizona</a:t>
            </a:r>
            <a:endParaRPr lang="en-US" sz="1333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5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CuadroTexto 8"/>
          <p:cNvSpPr txBox="1">
            <a:spLocks noChangeArrowheads="1"/>
          </p:cNvSpPr>
          <p:nvPr/>
        </p:nvSpPr>
        <p:spPr bwMode="auto">
          <a:xfrm>
            <a:off x="636516" y="191622"/>
            <a:ext cx="44470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solidFill>
                  <a:schemeClr val="bg1"/>
                </a:solidFill>
              </a:rPr>
              <a:t>Actividades de </a:t>
            </a:r>
            <a:r>
              <a:rPr lang="es-ES" altLang="es-ES" sz="2400" b="1" dirty="0" err="1">
                <a:solidFill>
                  <a:schemeClr val="bg1"/>
                </a:solidFill>
              </a:rPr>
              <a:t>Perseverance</a:t>
            </a:r>
            <a:endParaRPr lang="es-ES" altLang="es-ES" sz="2400" b="1" dirty="0">
              <a:solidFill>
                <a:schemeClr val="bg1"/>
              </a:solidFill>
            </a:endParaRPr>
          </a:p>
        </p:txBody>
      </p:sp>
      <p:pic>
        <p:nvPicPr>
          <p:cNvPr id="7173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107" y="4757024"/>
            <a:ext cx="3797300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017" y="191622"/>
            <a:ext cx="5212959" cy="391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6816081" y="283955"/>
            <a:ext cx="44470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dirty="0">
                <a:solidFill>
                  <a:schemeClr val="bg1"/>
                </a:solidFill>
              </a:rPr>
              <a:t>Primera foto recibida el 18/02/2021 noche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4155" y="6403360"/>
            <a:ext cx="3999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000" dirty="0">
                <a:solidFill>
                  <a:schemeClr val="bg1"/>
                </a:solidFill>
              </a:rPr>
              <a:t>https://www.nasa.gov/perseverance</a:t>
            </a:r>
          </a:p>
        </p:txBody>
      </p:sp>
      <p:pic>
        <p:nvPicPr>
          <p:cNvPr id="7177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862" y="4434358"/>
            <a:ext cx="3040063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4" y="3582546"/>
            <a:ext cx="4166719" cy="2779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14"/>
          <p:cNvSpPr txBox="1"/>
          <p:nvPr/>
        </p:nvSpPr>
        <p:spPr>
          <a:xfrm>
            <a:off x="10335894" y="6063142"/>
            <a:ext cx="156363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</a:rPr>
              <a:t>Créditos NASA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90024" y="904663"/>
            <a:ext cx="6160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chemeClr val="bg1"/>
                </a:solidFill>
              </a:rPr>
              <a:t>Un detallado estudio de la mineralogía y geoquímica marciana, vuelo en otro planeta (y su sonido) imágenes no registradas hasta ahora. Recogida de muestras para su retorno a la Tierra </a:t>
            </a:r>
          </a:p>
        </p:txBody>
      </p:sp>
      <p:pic>
        <p:nvPicPr>
          <p:cNvPr id="11" name="Picture 31">
            <a:extLst>
              <a:ext uri="{FF2B5EF4-FFF2-40B4-BE49-F238E27FC236}">
                <a16:creationId xmlns:a16="http://schemas.microsoft.com/office/drawing/2014/main" id="{5A2BA098-DB2E-4F15-A473-A5022AF191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0736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1205" y="2657659"/>
            <a:ext cx="3026894" cy="2078821"/>
          </a:xfrm>
          <a:prstGeom prst="rect">
            <a:avLst/>
          </a:prstGeom>
          <a:ln w="12700">
            <a:solidFill>
              <a:srgbClr val="CC9900"/>
            </a:solidFill>
          </a:ln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id="{BC8EEDB2-CA89-4D42-8EF1-EA4D7A8315CA}"/>
              </a:ext>
            </a:extLst>
          </p:cNvPr>
          <p:cNvSpPr/>
          <p:nvPr/>
        </p:nvSpPr>
        <p:spPr>
          <a:xfrm>
            <a:off x="5359729" y="4323559"/>
            <a:ext cx="1981934" cy="22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56609"/>
            <a:r>
              <a:rPr lang="fr-FR" sz="840" dirty="0">
                <a:solidFill>
                  <a:prstClr val="white"/>
                </a:solidFill>
              </a:rPr>
              <a:t>Crédit: NASA / JPL</a:t>
            </a:r>
          </a:p>
        </p:txBody>
      </p:sp>
    </p:spTree>
    <p:extLst>
      <p:ext uri="{BB962C8B-B14F-4D97-AF65-F5344CB8AC3E}">
        <p14:creationId xmlns:p14="http://schemas.microsoft.com/office/powerpoint/2010/main" val="698560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73833" y="1369667"/>
            <a:ext cx="5224267" cy="4943156"/>
            <a:chOff x="984669" y="1355812"/>
            <a:chExt cx="5724421" cy="5416397"/>
          </a:xfrm>
        </p:grpSpPr>
        <p:sp>
          <p:nvSpPr>
            <p:cNvPr id="4" name="TextBox 3"/>
            <p:cNvSpPr txBox="1"/>
            <p:nvPr/>
          </p:nvSpPr>
          <p:spPr>
            <a:xfrm>
              <a:off x="984669" y="6485553"/>
              <a:ext cx="4018186" cy="286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cs typeface="Futura Medium" panose="020B0602020204020303" pitchFamily="34" charset="-79"/>
                </a:rPr>
                <a:t>HRSC topography overlain on CTX mosaic </a:t>
              </a:r>
            </a:p>
          </p:txBody>
        </p:sp>
        <p:pic>
          <p:nvPicPr>
            <p:cNvPr id="5" name="Picture 4" descr="Jezero_Basin_Map_3rd_M2020_LSW_HRSC.jp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29" y="1355812"/>
              <a:ext cx="5653861" cy="5106713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" name="Rectangle 6"/>
          <p:cNvSpPr/>
          <p:nvPr/>
        </p:nvSpPr>
        <p:spPr>
          <a:xfrm>
            <a:off x="1787570" y="2987879"/>
            <a:ext cx="1287700" cy="977579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Jezero_Fan_Overview_3rd_M2020_LSW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676" y="1785040"/>
            <a:ext cx="5044725" cy="3829785"/>
          </a:xfrm>
          <a:prstGeom prst="rect">
            <a:avLst/>
          </a:prstGeom>
          <a:ln w="38100" cmpd="sng">
            <a:solidFill>
              <a:srgbClr val="FF0000"/>
            </a:solidFill>
          </a:ln>
        </p:spPr>
      </p:pic>
      <p:cxnSp>
        <p:nvCxnSpPr>
          <p:cNvPr id="10" name="Straight Connector 9"/>
          <p:cNvCxnSpPr/>
          <p:nvPr/>
        </p:nvCxnSpPr>
        <p:spPr>
          <a:xfrm flipV="1">
            <a:off x="3075270" y="1764021"/>
            <a:ext cx="3462407" cy="12238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75270" y="3965458"/>
            <a:ext cx="3462407" cy="16703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209425" y="5649475"/>
            <a:ext cx="233345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i="1" dirty="0">
                <a:solidFill>
                  <a:schemeClr val="bg1"/>
                </a:solidFill>
                <a:cs typeface="Futura Medium" panose="020B0602020204020303" pitchFamily="34" charset="-79"/>
              </a:rPr>
              <a:t>Modified from T. </a:t>
            </a:r>
            <a:r>
              <a:rPr lang="en-US" sz="1333" i="1" dirty="0" err="1">
                <a:solidFill>
                  <a:schemeClr val="bg1"/>
                </a:solidFill>
                <a:cs typeface="Futura Medium" panose="020B0602020204020303" pitchFamily="34" charset="-79"/>
              </a:rPr>
              <a:t>Goudge</a:t>
            </a:r>
            <a:r>
              <a:rPr lang="en-US" sz="1333" i="1" dirty="0">
                <a:solidFill>
                  <a:schemeClr val="bg1"/>
                </a:solidFill>
                <a:cs typeface="Futura Medium" panose="020B0602020204020303" pitchFamily="34" charset="-79"/>
              </a:rPr>
              <a:t> LSW3</a:t>
            </a:r>
          </a:p>
        </p:txBody>
      </p:sp>
      <p:pic>
        <p:nvPicPr>
          <p:cNvPr id="17" name="Picture 16" descr="Fan_CRISM_Overview_3rd_M2020_LSW.jpg"/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9019" y="1558005"/>
            <a:ext cx="4808731" cy="4011849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F683BF-4504-B942-9AF2-D89E5BECD0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Delta Deposit Inside </a:t>
            </a:r>
            <a:r>
              <a:rPr lang="en-US" dirty="0" err="1"/>
              <a:t>Jezero</a:t>
            </a:r>
            <a:r>
              <a:rPr lang="en-US" dirty="0"/>
              <a:t> Crater</a:t>
            </a:r>
          </a:p>
        </p:txBody>
      </p:sp>
    </p:spTree>
    <p:extLst>
      <p:ext uri="{BB962C8B-B14F-4D97-AF65-F5344CB8AC3E}">
        <p14:creationId xmlns:p14="http://schemas.microsoft.com/office/powerpoint/2010/main" val="98341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8B28B-755F-4D6D-8A4F-852BA8CD3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 descr="Mapa&#10;&#10;Descripción generada automáticamente">
            <a:extLst>
              <a:ext uri="{FF2B5EF4-FFF2-40B4-BE49-F238E27FC236}">
                <a16:creationId xmlns:a16="http://schemas.microsoft.com/office/drawing/2014/main" id="{5BCEEABC-0F31-4915-A37B-D7722ACB1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7855"/>
            <a:ext cx="12192000" cy="7805855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8F8E626-D901-40BF-889F-0F5DB8487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0944"/>
            <a:ext cx="12192000" cy="44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73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5" descr="Mapa&#10;&#10;Descripción generada automáticamente">
            <a:extLst>
              <a:ext uri="{FF2B5EF4-FFF2-40B4-BE49-F238E27FC236}">
                <a16:creationId xmlns:a16="http://schemas.microsoft.com/office/drawing/2014/main" id="{664C5B88-6570-42D9-8333-1E4CA6D52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5" b="143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3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1422A-07DF-46D6-AB19-B8A89341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La travesía de </a:t>
            </a:r>
            <a:r>
              <a:rPr lang="es-ES" dirty="0" err="1">
                <a:solidFill>
                  <a:schemeClr val="bg1"/>
                </a:solidFill>
              </a:rPr>
              <a:t>Jezero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D675E73-DE6A-4AB3-ACE8-8AD830878D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199"/>
            <a:ext cx="8983836" cy="551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Un grupo de personas en el desierto&#10;&#10;Descripción generada automáticamente">
            <a:extLst>
              <a:ext uri="{FF2B5EF4-FFF2-40B4-BE49-F238E27FC236}">
                <a16:creationId xmlns:a16="http://schemas.microsoft.com/office/drawing/2014/main" id="{A3876B5A-33DA-4D09-8638-841F6E87D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98" y="-187881"/>
            <a:ext cx="5358677" cy="402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42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7D3159-7DD4-47FF-A103-7B82958745F7}"/>
              </a:ext>
            </a:extLst>
          </p:cNvPr>
          <p:cNvSpPr txBox="1"/>
          <p:nvPr/>
        </p:nvSpPr>
        <p:spPr>
          <a:xfrm>
            <a:off x="3152383" y="2680570"/>
            <a:ext cx="5887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bg1"/>
                </a:solidFill>
              </a:rPr>
              <a:t>Resultados de </a:t>
            </a:r>
            <a:r>
              <a:rPr lang="es-ES" sz="4400" dirty="0" err="1">
                <a:solidFill>
                  <a:schemeClr val="bg1"/>
                </a:solidFill>
              </a:rPr>
              <a:t>SuperCam</a:t>
            </a:r>
            <a:endParaRPr lang="es-E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50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9C814D6-12CC-479C-B0E4-EF1733162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72" y="131390"/>
            <a:ext cx="5979665" cy="659522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B1B517A-5764-4853-9F2D-23993B660F72}"/>
              </a:ext>
            </a:extLst>
          </p:cNvPr>
          <p:cNvSpPr txBox="1"/>
          <p:nvPr/>
        </p:nvSpPr>
        <p:spPr>
          <a:xfrm>
            <a:off x="7979435" y="405442"/>
            <a:ext cx="27510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SuperCam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SCCT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BA11FB-3091-4E25-94C5-A42261995C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517" y="2400339"/>
            <a:ext cx="4914910" cy="4265684"/>
          </a:xfrm>
          <a:prstGeom prst="rect">
            <a:avLst/>
          </a:prstGeom>
        </p:spPr>
      </p:pic>
      <p:pic>
        <p:nvPicPr>
          <p:cNvPr id="7" name="Picture 4" descr="This image was taken by SUPERCAM_RMI onboard NASA's Mars rover Perseverance on Sol 317">
            <a:extLst>
              <a:ext uri="{FF2B5EF4-FFF2-40B4-BE49-F238E27FC236}">
                <a16:creationId xmlns:a16="http://schemas.microsoft.com/office/drawing/2014/main" id="{1F22C39D-5285-4498-B295-7AE07F560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583" y="131390"/>
            <a:ext cx="1734855" cy="173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555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F4A9C-B731-4CC5-890A-0F37F2364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Primer espectro Raman en el espacio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9C5F3FEE-6C4C-4B49-AC09-B42CD2DC8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388560"/>
              </p:ext>
            </p:extLst>
          </p:nvPr>
        </p:nvGraphicFramePr>
        <p:xfrm>
          <a:off x="7952763" y="1860664"/>
          <a:ext cx="2897110" cy="2361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D7FA55B-5679-4AAF-9522-02987516ACBA}"/>
              </a:ext>
            </a:extLst>
          </p:cNvPr>
          <p:cNvSpPr/>
          <p:nvPr/>
        </p:nvSpPr>
        <p:spPr>
          <a:xfrm>
            <a:off x="7952763" y="1860663"/>
            <a:ext cx="3007896" cy="2555966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 w="63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D853BF-C79D-49DF-88E4-6197339D6449}"/>
              </a:ext>
            </a:extLst>
          </p:cNvPr>
          <p:cNvSpPr/>
          <p:nvPr/>
        </p:nvSpPr>
        <p:spPr>
          <a:xfrm>
            <a:off x="3743520" y="2026775"/>
            <a:ext cx="1077999" cy="1157125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0203CB-7424-43EE-B696-4BD388BA25C6}"/>
              </a:ext>
            </a:extLst>
          </p:cNvPr>
          <p:cNvSpPr txBox="1"/>
          <p:nvPr/>
        </p:nvSpPr>
        <p:spPr>
          <a:xfrm>
            <a:off x="9108344" y="1908455"/>
            <a:ext cx="806887" cy="2708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1332 cm</a:t>
            </a:r>
            <a:r>
              <a:rPr kumimoji="0" lang="fr-FR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4CCD64A-FA3C-4E25-A9C2-8B7C9A4BEAED}"/>
              </a:ext>
            </a:extLst>
          </p:cNvPr>
          <p:cNvSpPr txBox="1"/>
          <p:nvPr/>
        </p:nvSpPr>
        <p:spPr>
          <a:xfrm>
            <a:off x="1573717" y="6714934"/>
            <a:ext cx="147785" cy="2954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10">
            <a:extLst>
              <a:ext uri="{FF2B5EF4-FFF2-40B4-BE49-F238E27FC236}">
                <a16:creationId xmlns:a16="http://schemas.microsoft.com/office/drawing/2014/main" id="{470F61EE-ACBC-4762-89DB-4BE59CAE10C9}"/>
              </a:ext>
            </a:extLst>
          </p:cNvPr>
          <p:cNvSpPr txBox="1"/>
          <p:nvPr/>
        </p:nvSpPr>
        <p:spPr>
          <a:xfrm>
            <a:off x="4738951" y="5790081"/>
            <a:ext cx="191488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Raman shift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(cm</a:t>
            </a:r>
            <a:r>
              <a:rPr kumimoji="0" lang="fr-FR" sz="2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1" name="ZoneTexte 12">
            <a:extLst>
              <a:ext uri="{FF2B5EF4-FFF2-40B4-BE49-F238E27FC236}">
                <a16:creationId xmlns:a16="http://schemas.microsoft.com/office/drawing/2014/main" id="{9E469F4B-718D-4636-AA33-80C863165DA6}"/>
              </a:ext>
            </a:extLst>
          </p:cNvPr>
          <p:cNvSpPr txBox="1"/>
          <p:nvPr/>
        </p:nvSpPr>
        <p:spPr>
          <a:xfrm rot="16200000">
            <a:off x="-149338" y="3785598"/>
            <a:ext cx="2450210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Intensity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arbitrary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units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2" name="ZoneTexte 14">
            <a:extLst>
              <a:ext uri="{FF2B5EF4-FFF2-40B4-BE49-F238E27FC236}">
                <a16:creationId xmlns:a16="http://schemas.microsoft.com/office/drawing/2014/main" id="{CC6D4D15-DB7A-47D6-AE56-989686EE216F}"/>
              </a:ext>
            </a:extLst>
          </p:cNvPr>
          <p:cNvSpPr txBox="1"/>
          <p:nvPr/>
        </p:nvSpPr>
        <p:spPr>
          <a:xfrm>
            <a:off x="8858916" y="4134758"/>
            <a:ext cx="1389099" cy="2708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Raman shift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(cm</a:t>
            </a:r>
            <a:r>
              <a:rPr kumimoji="0" lang="fr-FR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cxnSp>
        <p:nvCxnSpPr>
          <p:cNvPr id="13" name="Connecteur droit avec flèche 16">
            <a:extLst>
              <a:ext uri="{FF2B5EF4-FFF2-40B4-BE49-F238E27FC236}">
                <a16:creationId xmlns:a16="http://schemas.microsoft.com/office/drawing/2014/main" id="{736E9F40-B53B-488D-B09F-E0F1FEA6F85E}"/>
              </a:ext>
            </a:extLst>
          </p:cNvPr>
          <p:cNvCxnSpPr/>
          <p:nvPr/>
        </p:nvCxnSpPr>
        <p:spPr>
          <a:xfrm flipH="1">
            <a:off x="9611264" y="2959602"/>
            <a:ext cx="28194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7">
            <a:extLst>
              <a:ext uri="{FF2B5EF4-FFF2-40B4-BE49-F238E27FC236}">
                <a16:creationId xmlns:a16="http://schemas.microsoft.com/office/drawing/2014/main" id="{260A697B-CC83-460A-8E77-E6F7C3A56D9D}"/>
              </a:ext>
            </a:extLst>
          </p:cNvPr>
          <p:cNvCxnSpPr>
            <a:cxnSpLocks/>
          </p:cNvCxnSpPr>
          <p:nvPr/>
        </p:nvCxnSpPr>
        <p:spPr>
          <a:xfrm>
            <a:off x="9181426" y="2960971"/>
            <a:ext cx="27178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20">
            <a:extLst>
              <a:ext uri="{FF2B5EF4-FFF2-40B4-BE49-F238E27FC236}">
                <a16:creationId xmlns:a16="http://schemas.microsoft.com/office/drawing/2014/main" id="{E08108F0-324C-4AA8-92C2-362AA196BF15}"/>
              </a:ext>
            </a:extLst>
          </p:cNvPr>
          <p:cNvSpPr txBox="1"/>
          <p:nvPr/>
        </p:nvSpPr>
        <p:spPr>
          <a:xfrm>
            <a:off x="9553466" y="2671540"/>
            <a:ext cx="1399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width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14 cm</a:t>
            </a:r>
            <a:r>
              <a:rPr kumimoji="0" lang="fr-FR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</p:txBody>
      </p:sp>
      <p:graphicFrame>
        <p:nvGraphicFramePr>
          <p:cNvPr id="16" name="Graphique 19">
            <a:extLst>
              <a:ext uri="{FF2B5EF4-FFF2-40B4-BE49-F238E27FC236}">
                <a16:creationId xmlns:a16="http://schemas.microsoft.com/office/drawing/2014/main" id="{8FD6DD01-FCB7-47CE-94AA-C790F18B6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070924"/>
              </p:ext>
            </p:extLst>
          </p:nvPr>
        </p:nvGraphicFramePr>
        <p:xfrm>
          <a:off x="1418781" y="1567593"/>
          <a:ext cx="8474423" cy="4253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Connecteur droit 21">
            <a:extLst>
              <a:ext uri="{FF2B5EF4-FFF2-40B4-BE49-F238E27FC236}">
                <a16:creationId xmlns:a16="http://schemas.microsoft.com/office/drawing/2014/main" id="{672726CB-2A58-4A29-9FA0-423A8D0C6E31}"/>
              </a:ext>
            </a:extLst>
          </p:cNvPr>
          <p:cNvCxnSpPr>
            <a:cxnSpLocks/>
          </p:cNvCxnSpPr>
          <p:nvPr/>
        </p:nvCxnSpPr>
        <p:spPr>
          <a:xfrm flipV="1">
            <a:off x="4886007" y="1860663"/>
            <a:ext cx="3066756" cy="16611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23">
            <a:extLst>
              <a:ext uri="{FF2B5EF4-FFF2-40B4-BE49-F238E27FC236}">
                <a16:creationId xmlns:a16="http://schemas.microsoft.com/office/drawing/2014/main" id="{49F935EC-7A7F-4550-B54C-837527C04FBA}"/>
              </a:ext>
            </a:extLst>
          </p:cNvPr>
          <p:cNvCxnSpPr>
            <a:cxnSpLocks/>
          </p:cNvCxnSpPr>
          <p:nvPr/>
        </p:nvCxnSpPr>
        <p:spPr>
          <a:xfrm>
            <a:off x="4865689" y="3219677"/>
            <a:ext cx="3087074" cy="11969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9">
            <a:extLst>
              <a:ext uri="{FF2B5EF4-FFF2-40B4-BE49-F238E27FC236}">
                <a16:creationId xmlns:a16="http://schemas.microsoft.com/office/drawing/2014/main" id="{41F7E0AE-DBAB-4233-A773-9C402461AD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t="50185" r="50729" b="17408"/>
          <a:stretch/>
        </p:blipFill>
        <p:spPr>
          <a:xfrm>
            <a:off x="2882892" y="3357597"/>
            <a:ext cx="2761218" cy="1902414"/>
          </a:xfrm>
          <a:prstGeom prst="trapezoid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38052424-948C-4507-8CB3-EF77A8D4C897}"/>
              </a:ext>
            </a:extLst>
          </p:cNvPr>
          <p:cNvSpPr txBox="1"/>
          <p:nvPr/>
        </p:nvSpPr>
        <p:spPr>
          <a:xfrm>
            <a:off x="87721" y="6468713"/>
            <a:ext cx="1633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by Olivier Beyssac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721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683BF-4504-B942-9AF2-D89E5BECD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971" y="296435"/>
            <a:ext cx="11457615" cy="627149"/>
          </a:xfrm>
        </p:spPr>
        <p:txBody>
          <a:bodyPr/>
          <a:lstStyle/>
          <a:p>
            <a:r>
              <a:rPr lang="en-US" dirty="0"/>
              <a:t>El delta </a:t>
            </a:r>
            <a:r>
              <a:rPr lang="en-US" dirty="0" err="1"/>
              <a:t>caracterizado</a:t>
            </a:r>
            <a:r>
              <a:rPr lang="en-US" dirty="0"/>
              <a:t> por </a:t>
            </a:r>
            <a:r>
              <a:rPr lang="en-US" dirty="0" err="1"/>
              <a:t>SuperCam</a:t>
            </a:r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9583CC0-CB58-459F-B4C9-18FDAE6D6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14" y="885484"/>
            <a:ext cx="5748820" cy="405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7F752FF-4DF7-4B73-A81E-65B35B5D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129" y="923584"/>
            <a:ext cx="5515457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5FB65AF-E19C-4B4F-8082-A645269F077F}"/>
              </a:ext>
            </a:extLst>
          </p:cNvPr>
          <p:cNvSpPr txBox="1">
            <a:spLocks/>
          </p:cNvSpPr>
          <p:nvPr/>
        </p:nvSpPr>
        <p:spPr>
          <a:xfrm>
            <a:off x="8383614" y="6125735"/>
            <a:ext cx="11457615" cy="627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none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dirty="0"/>
              <a:t>Mangold et al. Science 2021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F71BFCF-9FD5-42B4-80EC-11FC58632F50}"/>
              </a:ext>
            </a:extLst>
          </p:cNvPr>
          <p:cNvSpPr txBox="1">
            <a:spLocks/>
          </p:cNvSpPr>
          <p:nvPr/>
        </p:nvSpPr>
        <p:spPr>
          <a:xfrm>
            <a:off x="306414" y="5218949"/>
            <a:ext cx="5078921" cy="6271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none">
                <a:solidFill>
                  <a:srgbClr val="FFFFF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b="0" dirty="0"/>
              <a:t>¿Era </a:t>
            </a:r>
            <a:r>
              <a:rPr lang="en-US" sz="1800" b="0" dirty="0" err="1"/>
              <a:t>Jezero</a:t>
            </a:r>
            <a:r>
              <a:rPr lang="en-US" sz="1800" b="0" dirty="0"/>
              <a:t> un </a:t>
            </a:r>
            <a:r>
              <a:rPr lang="en-US" sz="1800" b="0" dirty="0" err="1"/>
              <a:t>lago</a:t>
            </a:r>
            <a:r>
              <a:rPr lang="en-US" sz="1800" b="0" dirty="0"/>
              <a:t> </a:t>
            </a:r>
            <a:r>
              <a:rPr lang="en-US" sz="1800" b="0" dirty="0" err="1"/>
              <a:t>abierto</a:t>
            </a:r>
            <a:r>
              <a:rPr lang="en-US" sz="1800" b="0" dirty="0"/>
              <a:t>? Al principio no</a:t>
            </a:r>
          </a:p>
        </p:txBody>
      </p:sp>
    </p:spTree>
    <p:extLst>
      <p:ext uri="{BB962C8B-B14F-4D97-AF65-F5344CB8AC3E}">
        <p14:creationId xmlns:p14="http://schemas.microsoft.com/office/powerpoint/2010/main" val="2314367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Measured Speed of Sound at ~250 m/s compared to 340 m/s on Earth</a:t>
            </a:r>
          </a:p>
          <a:p>
            <a:endParaRPr lang="en-US" dirty="0"/>
          </a:p>
          <a:p>
            <a:r>
              <a:rPr lang="en-US" dirty="0"/>
              <a:t>(Wait to see what Naomi shows for the press briefing)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Microphone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CFC9734-4A78-4621-89E8-64A548024E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7" r="52986" b="1279"/>
          <a:stretch/>
        </p:blipFill>
        <p:spPr>
          <a:xfrm>
            <a:off x="171450" y="890541"/>
            <a:ext cx="5731933" cy="56567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C4119-E46A-8148-8A6E-334307D67D74}"/>
              </a:ext>
            </a:extLst>
          </p:cNvPr>
          <p:cNvSpPr txBox="1"/>
          <p:nvPr/>
        </p:nvSpPr>
        <p:spPr>
          <a:xfrm>
            <a:off x="6506835" y="6508345"/>
            <a:ext cx="79679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</a:t>
            </a:r>
            <a:r>
              <a:rPr lang="en-US" sz="1600" i="1" dirty="0" err="1">
                <a:solidFill>
                  <a:schemeClr val="bg1"/>
                </a:solidFill>
              </a:rPr>
              <a:t>mars.nasa.gov</a:t>
            </a:r>
            <a:r>
              <a:rPr lang="en-US" sz="1600" i="1" dirty="0">
                <a:solidFill>
                  <a:schemeClr val="bg1"/>
                </a:solidFill>
              </a:rPr>
              <a:t>/</a:t>
            </a:r>
            <a:r>
              <a:rPr lang="en-US" sz="1600" i="1" dirty="0" err="1">
                <a:solidFill>
                  <a:schemeClr val="bg1"/>
                </a:solidFill>
              </a:rPr>
              <a:t>mars2020</a:t>
            </a:r>
            <a:r>
              <a:rPr lang="en-US" sz="1600" i="1" dirty="0">
                <a:solidFill>
                  <a:schemeClr val="bg1"/>
                </a:solidFill>
              </a:rPr>
              <a:t>/participate/sounds/</a:t>
            </a:r>
          </a:p>
        </p:txBody>
      </p:sp>
      <p:pic>
        <p:nvPicPr>
          <p:cNvPr id="5" name="Sounds-of-Mars_laser-zaps-rock">
            <a:hlinkClick r:id="" action="ppaction://media"/>
            <a:extLst>
              <a:ext uri="{FF2B5EF4-FFF2-40B4-BE49-F238E27FC236}">
                <a16:creationId xmlns:a16="http://schemas.microsoft.com/office/drawing/2014/main" id="{372DEB42-84E3-4EB5-939C-AD60454D7F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60533" y="110579"/>
            <a:ext cx="5621867" cy="2921428"/>
          </a:xfrm>
          <a:prstGeom prst="rect">
            <a:avLst/>
          </a:prstGeom>
        </p:spPr>
      </p:pic>
      <p:pic>
        <p:nvPicPr>
          <p:cNvPr id="6" name="Sounds-of-Mars_wind-on-mars">
            <a:hlinkClick r:id="" action="ppaction://media"/>
            <a:extLst>
              <a:ext uri="{FF2B5EF4-FFF2-40B4-BE49-F238E27FC236}">
                <a16:creationId xmlns:a16="http://schemas.microsoft.com/office/drawing/2014/main" id="{9A8F5472-52E8-4092-8AE8-E31DBF6D890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60533" y="3336377"/>
            <a:ext cx="5620800" cy="31617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D55112B-40F8-43FC-A7AE-89FC3A047657}"/>
              </a:ext>
            </a:extLst>
          </p:cNvPr>
          <p:cNvSpPr txBox="1"/>
          <p:nvPr/>
        </p:nvSpPr>
        <p:spPr>
          <a:xfrm>
            <a:off x="143087" y="310711"/>
            <a:ext cx="5703146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Escuchando Marte con </a:t>
            </a:r>
            <a:r>
              <a:rPr lang="es-ES" sz="2667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SuperCam</a:t>
            </a:r>
            <a:endParaRPr lang="es-ES" sz="266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37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2E8BA6-A5E5-45FE-945A-757D4B14C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28" y="0"/>
            <a:ext cx="8882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420" y="-53567"/>
            <a:ext cx="34559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A797ACAF-8AC0-4A8B-82A7-AB226E93DAE1}"/>
              </a:ext>
            </a:extLst>
          </p:cNvPr>
          <p:cNvGrpSpPr/>
          <p:nvPr/>
        </p:nvGrpSpPr>
        <p:grpSpPr>
          <a:xfrm>
            <a:off x="655795" y="645503"/>
            <a:ext cx="5629806" cy="3211477"/>
            <a:chOff x="1557669" y="818957"/>
            <a:chExt cx="5629806" cy="3211477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4182" y="818957"/>
              <a:ext cx="5593293" cy="3211477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197" name="3 CuadroTexto"/>
            <p:cNvSpPr txBox="1">
              <a:spLocks noChangeArrowheads="1"/>
            </p:cNvSpPr>
            <p:nvPr/>
          </p:nvSpPr>
          <p:spPr bwMode="auto">
            <a:xfrm>
              <a:off x="4735211" y="1070975"/>
              <a:ext cx="129708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S. Maurice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IRAP Francia</a:t>
              </a:r>
            </a:p>
          </p:txBody>
        </p:sp>
        <p:sp>
          <p:nvSpPr>
            <p:cNvPr id="8198" name="4 CuadroTexto"/>
            <p:cNvSpPr txBox="1">
              <a:spLocks noChangeArrowheads="1"/>
            </p:cNvSpPr>
            <p:nvPr/>
          </p:nvSpPr>
          <p:spPr bwMode="auto">
            <a:xfrm>
              <a:off x="5275755" y="1912823"/>
              <a:ext cx="162230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R. Wiens (PI)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Los </a:t>
              </a:r>
              <a:r>
                <a:rPr lang="es-ES" altLang="es-ES" sz="1400" b="1" dirty="0" err="1"/>
                <a:t>Alamos</a:t>
              </a:r>
              <a:r>
                <a:rPr lang="es-ES" altLang="es-ES" sz="1400" b="1" dirty="0"/>
                <a:t> USA</a:t>
              </a:r>
            </a:p>
          </p:txBody>
        </p:sp>
        <p:sp>
          <p:nvSpPr>
            <p:cNvPr id="8199" name="5 CuadroTexto"/>
            <p:cNvSpPr txBox="1">
              <a:spLocks noChangeArrowheads="1"/>
            </p:cNvSpPr>
            <p:nvPr/>
          </p:nvSpPr>
          <p:spPr bwMode="auto">
            <a:xfrm>
              <a:off x="1557669" y="2168295"/>
              <a:ext cx="71141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F. Rull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1400" b="1" dirty="0"/>
                <a:t>UVA</a:t>
              </a:r>
            </a:p>
          </p:txBody>
        </p:sp>
      </p:grpSp>
      <p:sp>
        <p:nvSpPr>
          <p:cNvPr id="8200" name="11 CuadroTexto"/>
          <p:cNvSpPr txBox="1">
            <a:spLocks noChangeArrowheads="1"/>
          </p:cNvSpPr>
          <p:nvPr/>
        </p:nvSpPr>
        <p:spPr bwMode="auto">
          <a:xfrm>
            <a:off x="310019" y="71999"/>
            <a:ext cx="7735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>
                <a:solidFill>
                  <a:schemeClr val="bg1"/>
                </a:solidFill>
              </a:rPr>
              <a:t>El instrumento SuperCam</a:t>
            </a:r>
          </a:p>
        </p:txBody>
      </p:sp>
      <p:pic>
        <p:nvPicPr>
          <p:cNvPr id="820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921" y="2075987"/>
            <a:ext cx="3812997" cy="214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176" y="4327471"/>
            <a:ext cx="3734476" cy="222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11 CuadroTexto"/>
          <p:cNvSpPr txBox="1">
            <a:spLocks noChangeArrowheads="1"/>
          </p:cNvSpPr>
          <p:nvPr/>
        </p:nvSpPr>
        <p:spPr bwMode="auto">
          <a:xfrm>
            <a:off x="223020" y="6385951"/>
            <a:ext cx="828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b="1" dirty="0">
                <a:solidFill>
                  <a:schemeClr val="bg1"/>
                </a:solidFill>
              </a:rPr>
              <a:t>Una combinación de técnicas integradas en un solo instrumento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B31B566E-9376-4679-88C5-C28F864BFB29}"/>
              </a:ext>
            </a:extLst>
          </p:cNvPr>
          <p:cNvGrpSpPr/>
          <p:nvPr/>
        </p:nvGrpSpPr>
        <p:grpSpPr>
          <a:xfrm>
            <a:off x="581447" y="4040852"/>
            <a:ext cx="5815013" cy="2055804"/>
            <a:chOff x="581447" y="4040852"/>
            <a:chExt cx="5815013" cy="2055804"/>
          </a:xfrm>
        </p:grpSpPr>
        <p:pic>
          <p:nvPicPr>
            <p:cNvPr id="8194" name="Imagen 10" descr="H:\LACIE\NASA_2020\2019_Dossier-Rectorado\SuperCam_CT_Mars2020_fig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" t="55096"/>
            <a:stretch>
              <a:fillRect/>
            </a:stretch>
          </p:blipFill>
          <p:spPr bwMode="auto">
            <a:xfrm>
              <a:off x="581448" y="4053543"/>
              <a:ext cx="5815012" cy="204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A5DD0D5E-A7E1-4FA8-A6DC-EF8B04BD834C}"/>
                </a:ext>
              </a:extLst>
            </p:cNvPr>
            <p:cNvSpPr/>
            <p:nvPr/>
          </p:nvSpPr>
          <p:spPr>
            <a:xfrm>
              <a:off x="581447" y="4040852"/>
              <a:ext cx="3792433" cy="3120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67504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B297A21B-C36F-431E-9E01-EB21714A4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29" y="693739"/>
            <a:ext cx="11875892" cy="587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BCF93B46-CB9C-49F7-B64E-6BEB1C339FED}"/>
              </a:ext>
            </a:extLst>
          </p:cNvPr>
          <p:cNvSpPr txBox="1">
            <a:spLocks/>
          </p:cNvSpPr>
          <p:nvPr/>
        </p:nvSpPr>
        <p:spPr>
          <a:xfrm>
            <a:off x="315667" y="103108"/>
            <a:ext cx="9404285" cy="5570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Detección de sales con </a:t>
            </a:r>
            <a:r>
              <a:rPr lang="es-ES" dirty="0" err="1">
                <a:solidFill>
                  <a:schemeClr val="bg1"/>
                </a:solidFill>
              </a:rPr>
              <a:t>SuperCam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EF885-748A-4BA7-8877-E84D01E16CDC}"/>
              </a:ext>
            </a:extLst>
          </p:cNvPr>
          <p:cNvSpPr txBox="1"/>
          <p:nvPr/>
        </p:nvSpPr>
        <p:spPr>
          <a:xfrm>
            <a:off x="723901" y="6559566"/>
            <a:ext cx="3496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P-Y Meslin et al. LPSC 2022</a:t>
            </a:r>
          </a:p>
        </p:txBody>
      </p:sp>
    </p:spTree>
    <p:extLst>
      <p:ext uri="{BB962C8B-B14F-4D97-AF65-F5344CB8AC3E}">
        <p14:creationId xmlns:p14="http://schemas.microsoft.com/office/powerpoint/2010/main" val="2190004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" y="0"/>
            <a:ext cx="12195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76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/>
          <p:cNvSpPr txBox="1">
            <a:spLocks/>
          </p:cNvSpPr>
          <p:nvPr/>
        </p:nvSpPr>
        <p:spPr>
          <a:xfrm>
            <a:off x="12526" y="107508"/>
            <a:ext cx="9870509" cy="5572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es-ES" sz="3200" b="1" kern="0" dirty="0">
                <a:solidFill>
                  <a:schemeClr val="bg1"/>
                </a:solidFill>
              </a:rPr>
              <a:t>Detalle del Sistema de Calibración de </a:t>
            </a:r>
            <a:r>
              <a:rPr lang="es-ES" sz="3200" b="1" kern="0" dirty="0" err="1">
                <a:solidFill>
                  <a:schemeClr val="bg1"/>
                </a:solidFill>
              </a:rPr>
              <a:t>SuperCam</a:t>
            </a:r>
            <a:r>
              <a:rPr lang="es-ES" sz="3200" b="1" kern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3796" name="TextBox 13"/>
          <p:cNvSpPr txBox="1">
            <a:spLocks noChangeArrowheads="1"/>
          </p:cNvSpPr>
          <p:nvPr/>
        </p:nvSpPr>
        <p:spPr bwMode="auto">
          <a:xfrm>
            <a:off x="335559" y="6104161"/>
            <a:ext cx="64129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s-ES" sz="1800" dirty="0">
                <a:solidFill>
                  <a:schemeClr val="bg1"/>
                </a:solidFill>
              </a:rPr>
              <a:t>Manrique et al. (2020)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s-ES" sz="1800" dirty="0">
                <a:solidFill>
                  <a:schemeClr val="bg1"/>
                </a:solidFill>
              </a:rPr>
              <a:t>https://link.springer.com/article/10.1007/s11214-020-00764-w</a:t>
            </a:r>
          </a:p>
        </p:txBody>
      </p:sp>
      <p:pic>
        <p:nvPicPr>
          <p:cNvPr id="14" name="Imagen 13" descr="Diagrama&#10;&#10;Descripción generada automáticamente">
            <a:extLst>
              <a:ext uri="{FF2B5EF4-FFF2-40B4-BE49-F238E27FC236}">
                <a16:creationId xmlns:a16="http://schemas.microsoft.com/office/drawing/2014/main" id="{D495A898-AB62-4DA2-A9A7-FE67E0426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000" y="3878392"/>
            <a:ext cx="3280070" cy="2742816"/>
          </a:xfrm>
          <a:prstGeom prst="rect">
            <a:avLst/>
          </a:prstGeom>
        </p:spPr>
      </p:pic>
      <p:pic>
        <p:nvPicPr>
          <p:cNvPr id="4" name="Imagen 3" descr="Imagen que contiene circuito&#10;&#10;Descripción generada automáticamente">
            <a:extLst>
              <a:ext uri="{FF2B5EF4-FFF2-40B4-BE49-F238E27FC236}">
                <a16:creationId xmlns:a16="http://schemas.microsoft.com/office/drawing/2014/main" id="{152A437E-AC91-4162-B0AF-A86B3ACDD1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0" t="9692" r="21021" b="6342"/>
          <a:stretch/>
        </p:blipFill>
        <p:spPr>
          <a:xfrm>
            <a:off x="8094479" y="254154"/>
            <a:ext cx="3880792" cy="3408169"/>
          </a:xfrm>
          <a:prstGeom prst="rect">
            <a:avLst/>
          </a:prstGeom>
        </p:spPr>
      </p:pic>
      <p:pic>
        <p:nvPicPr>
          <p:cNvPr id="6" name="Imagen 5" descr="Imagen que contiene interior, tabla, alimentos, comida&#10;&#10;Descripción generada automáticamente">
            <a:extLst>
              <a:ext uri="{FF2B5EF4-FFF2-40B4-BE49-F238E27FC236}">
                <a16:creationId xmlns:a16="http://schemas.microsoft.com/office/drawing/2014/main" id="{3F15BA92-852D-425A-8B7D-005C8330FA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3" t="23415" r="31702" b="26889"/>
          <a:stretch/>
        </p:blipFill>
        <p:spPr>
          <a:xfrm>
            <a:off x="1028319" y="872681"/>
            <a:ext cx="5720149" cy="502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80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7" b="14890"/>
          <a:stretch/>
        </p:blipFill>
        <p:spPr bwMode="auto">
          <a:xfrm>
            <a:off x="928736" y="650124"/>
            <a:ext cx="3846369" cy="200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t="4239" r="50717" b="-1375"/>
          <a:stretch/>
        </p:blipFill>
        <p:spPr bwMode="auto">
          <a:xfrm>
            <a:off x="484439" y="3149762"/>
            <a:ext cx="4964538" cy="368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CuadroTexto 1"/>
          <p:cNvSpPr txBox="1">
            <a:spLocks noChangeArrowheads="1"/>
          </p:cNvSpPr>
          <p:nvPr/>
        </p:nvSpPr>
        <p:spPr bwMode="auto">
          <a:xfrm>
            <a:off x="76403" y="14844"/>
            <a:ext cx="79656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solidFill>
                  <a:schemeClr val="bg1"/>
                </a:solidFill>
              </a:rPr>
              <a:t>El sistema de calibración integrado en </a:t>
            </a:r>
            <a:r>
              <a:rPr lang="es-ES" altLang="es-ES" sz="2400" b="1" dirty="0" err="1">
                <a:solidFill>
                  <a:schemeClr val="bg1"/>
                </a:solidFill>
              </a:rPr>
              <a:t>Perseverance</a:t>
            </a:r>
            <a:r>
              <a:rPr lang="es-ES" altLang="es-ES" sz="24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218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4" t="21936" r="4713" b="9451"/>
          <a:stretch/>
        </p:blipFill>
        <p:spPr bwMode="auto">
          <a:xfrm>
            <a:off x="5816450" y="726510"/>
            <a:ext cx="3960812" cy="232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079" y="245676"/>
            <a:ext cx="2530475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cto de flecha 3"/>
          <p:cNvCxnSpPr>
            <a:cxnSpLocks/>
          </p:cNvCxnSpPr>
          <p:nvPr/>
        </p:nvCxnSpPr>
        <p:spPr>
          <a:xfrm flipV="1">
            <a:off x="7473802" y="726510"/>
            <a:ext cx="2543034" cy="38674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4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53" y="3059790"/>
            <a:ext cx="5615836" cy="37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ctángulo 8"/>
          <p:cNvSpPr>
            <a:spLocks noChangeArrowheads="1"/>
          </p:cNvSpPr>
          <p:nvPr/>
        </p:nvSpPr>
        <p:spPr bwMode="auto">
          <a:xfrm>
            <a:off x="9685338" y="6530975"/>
            <a:ext cx="25066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200" b="1" dirty="0" err="1">
                <a:solidFill>
                  <a:schemeClr val="bg1"/>
                </a:solidFill>
              </a:rPr>
              <a:t>Image</a:t>
            </a:r>
            <a:r>
              <a:rPr lang="es-ES" altLang="es-ES" sz="1200" b="1" dirty="0">
                <a:solidFill>
                  <a:schemeClr val="bg1"/>
                </a:solidFill>
              </a:rPr>
              <a:t> </a:t>
            </a:r>
            <a:r>
              <a:rPr lang="es-ES" altLang="es-ES" sz="1200" b="1" dirty="0" err="1">
                <a:solidFill>
                  <a:schemeClr val="bg1"/>
                </a:solidFill>
              </a:rPr>
              <a:t>Credit</a:t>
            </a:r>
            <a:r>
              <a:rPr lang="es-ES" altLang="es-ES" sz="1200" b="1" dirty="0">
                <a:solidFill>
                  <a:schemeClr val="bg1"/>
                </a:solidFill>
              </a:rPr>
              <a:t>:</a:t>
            </a:r>
            <a:r>
              <a:rPr lang="es-ES" altLang="es-ES" sz="1200" dirty="0">
                <a:solidFill>
                  <a:schemeClr val="bg1"/>
                </a:solidFill>
              </a:rPr>
              <a:t> NASA/JPL-Caltech</a:t>
            </a:r>
          </a:p>
        </p:txBody>
      </p:sp>
      <p:sp>
        <p:nvSpPr>
          <p:cNvPr id="9226" name="Rectángulo 12"/>
          <p:cNvSpPr>
            <a:spLocks noChangeArrowheads="1"/>
          </p:cNvSpPr>
          <p:nvPr/>
        </p:nvSpPr>
        <p:spPr bwMode="auto">
          <a:xfrm>
            <a:off x="10192567" y="3429000"/>
            <a:ext cx="16779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200" b="1" dirty="0">
                <a:solidFill>
                  <a:schemeClr val="bg1"/>
                </a:solidFill>
              </a:rPr>
              <a:t>Sol 239 (22/10/2021) 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75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3333" y="423352"/>
            <a:ext cx="10800611" cy="604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 y desarrollo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Invitación a participar en MARS 2020 en 2014. Formalización de un acuerdo NASA-Universidad de Valladolid en 2015 con detalles de responsabilidades y modelos entregables.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El desarrollo se ha realizado en el marco de un consorcio científico español (UPV/EHU, Complutense de Madrid y Universidad de Málaga) con la participación del instituto de astrofísica y </a:t>
            </a:r>
            <a:r>
              <a:rPr lang="es-E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planetología</a:t>
            </a: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Francia (IRAP) y el Instituto Nacional de Técnica Aeroespacial (INTA). En la parte de ingeniería se contado con la participación de AVS, una empresa especializada ubicada en </a:t>
            </a:r>
            <a:r>
              <a:rPr lang="es-E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Elgoibar</a:t>
            </a: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Toda la coordinación y gestión del desarrollo se ha llevado a cabo por el equipo de la UVA.</a:t>
            </a:r>
          </a:p>
        </p:txBody>
      </p:sp>
    </p:spTree>
    <p:extLst>
      <p:ext uri="{BB962C8B-B14F-4D97-AF65-F5344CB8AC3E}">
        <p14:creationId xmlns:p14="http://schemas.microsoft.com/office/powerpoint/2010/main" val="3712515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0596" y="116499"/>
            <a:ext cx="11361135" cy="6507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en Marte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 la UVA se ha participado activamente en el seguimiento de las actividades de </a:t>
            </a:r>
            <a:r>
              <a:rPr lang="es-E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Perseverance</a:t>
            </a: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en particular de </a:t>
            </a:r>
            <a:r>
              <a:rPr lang="es-E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SuperCam</a:t>
            </a: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equipo de la UVA participa: 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interpretación de datos y en los distintos grupos de trabajo de ciencia de la misión. El grupo de </a:t>
            </a:r>
            <a:r>
              <a:rPr lang="es-ES" sz="26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Raman</a:t>
            </a: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está liderado por Guillermo López.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es-E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gestión táctica de las operaciones y en la implementación de los planes científicos de la misión (Guillermo López, Jose Antonio Manrique, Marco Veneranda)</a:t>
            </a:r>
          </a:p>
          <a:p>
            <a:pPr algn="just">
              <a:lnSpc>
                <a:spcPct val="115000"/>
              </a:lnSpc>
            </a:pPr>
            <a:endParaRPr lang="es-ES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2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7D3159-7DD4-47FF-A103-7B82958745F7}"/>
              </a:ext>
            </a:extLst>
          </p:cNvPr>
          <p:cNvSpPr txBox="1"/>
          <p:nvPr/>
        </p:nvSpPr>
        <p:spPr>
          <a:xfrm>
            <a:off x="3152383" y="2680570"/>
            <a:ext cx="5887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err="1">
                <a:solidFill>
                  <a:schemeClr val="bg1"/>
                </a:solidFill>
              </a:rPr>
              <a:t>Perseverance</a:t>
            </a:r>
            <a:r>
              <a:rPr lang="es-ES" sz="36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es-ES" sz="3600" dirty="0">
                <a:solidFill>
                  <a:schemeClr val="bg1"/>
                </a:solidFill>
              </a:rPr>
              <a:t>una misión de récords</a:t>
            </a:r>
          </a:p>
        </p:txBody>
      </p:sp>
    </p:spTree>
    <p:extLst>
      <p:ext uri="{BB962C8B-B14F-4D97-AF65-F5344CB8AC3E}">
        <p14:creationId xmlns:p14="http://schemas.microsoft.com/office/powerpoint/2010/main" val="248690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8257C4-BF06-4612-A286-FDDFDD1F6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00"/>
            <a:ext cx="121920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779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826</Words>
  <Application>Microsoft Office PowerPoint</Application>
  <PresentationFormat>Panorámica</PresentationFormat>
  <Paragraphs>98</Paragraphs>
  <Slides>31</Slides>
  <Notes>8</Notes>
  <HiddenSlides>0</HiddenSlides>
  <MMClips>5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Corriente de polvo marciano</vt:lpstr>
      <vt:lpstr>Presentación de PowerPoint</vt:lpstr>
      <vt:lpstr>Autonavegación</vt:lpstr>
      <vt:lpstr>Presentación de PowerPoint</vt:lpstr>
      <vt:lpstr>Microphone</vt:lpstr>
      <vt:lpstr>Presentación de PowerPoint</vt:lpstr>
      <vt:lpstr>Presentación de PowerPoint</vt:lpstr>
      <vt:lpstr>El delta en el crater Jezero, Marte</vt:lpstr>
      <vt:lpstr>Delta Deposit Inside Jezero Crater</vt:lpstr>
      <vt:lpstr>Presentación de PowerPoint</vt:lpstr>
      <vt:lpstr>Presentación de PowerPoint</vt:lpstr>
      <vt:lpstr>La travesía de Jezero</vt:lpstr>
      <vt:lpstr>Presentación de PowerPoint</vt:lpstr>
      <vt:lpstr>Presentación de PowerPoint</vt:lpstr>
      <vt:lpstr>Primer espectro Raman en el espacio</vt:lpstr>
      <vt:lpstr>El delta caracterizado por SuperCam</vt:lpstr>
      <vt:lpstr>Microphone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Guillermo Lopez-Reyes</dc:creator>
  <cp:lastModifiedBy>Guillermo Lopez-Reyes</cp:lastModifiedBy>
  <cp:revision>28</cp:revision>
  <dcterms:created xsi:type="dcterms:W3CDTF">2022-02-20T10:28:25Z</dcterms:created>
  <dcterms:modified xsi:type="dcterms:W3CDTF">2022-02-22T10:53:23Z</dcterms:modified>
</cp:coreProperties>
</file>